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5143500" cx="9144000"/>
  <p:notesSz cx="6858000" cy="9144000"/>
  <p:embeddedFontLst>
    <p:embeddedFont>
      <p:font typeface="Roboto"/>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Roboto-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70bf59342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470bf59342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70bf5934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70bf5934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70bf5934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70bf5934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70bf5934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70bf5934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70bf5934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70bf5934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70bf5934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70bf5934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70bf5934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70bf5934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714b31d6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714b31d6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714b31d6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714b31d6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714b31d6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714b31d6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81d2e1c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81d2e1c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70bf59342_2_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470bf59342_2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82893f6a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82893f6a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81d2e1ca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81d2e1ca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81d2e1ca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81d2e1ca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81d2e1ca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81d2e1ca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82893f6a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82893f6a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81d2e1cac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81d2e1ca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81d2e1ca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81d2e1ca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82893f6a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82893f6a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81d2e1cac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81d2e1cac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81d2e1cac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81d2e1cac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70bf59342_2_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470bf59342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81d2e1cac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81d2e1cac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81d2e1cac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81d2e1cac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81d2e1ca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81d2e1ca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81d2e1cac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81d2e1cac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81d2e1cac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81d2e1cac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81d2e1cac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81d2e1cac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80b32af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80b32af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80b32afc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80b32afc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714b31d6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714b31d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714b31d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714b31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70bf59342_2_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470bf59342_2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714b31d6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714b31d6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81366c0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81366c0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81366c0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81366c0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81366c0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81366c0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81366c03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81366c03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81366c03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81366c0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81366c03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81366c03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481366c03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481366c03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81366c03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481366c03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81366c03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81366c03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70bf59342_2_10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470bf59342_2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81366c03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81366c03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81d2e1cac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81d2e1cac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81886c7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81886c7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481886c7a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481886c7a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81886c7a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481886c7a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481886c7a6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481886c7a6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7375a2a0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7375a2a0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7375a2a0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7375a2a0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7375a2a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7375a2a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7375a2a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7375a2a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81d2e1ca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81d2e1ca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47375a2a0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47375a2a0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47375a2a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47375a2a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7375a2a0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47375a2a0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481886c7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481886c7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481886c7a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81886c7a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481886c7a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481886c7a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481886c7a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481886c7a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481886c7a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481886c7a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481886c7a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481886c7a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47241ba2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47241ba2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70bf59342_2_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470bf59342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47241ba22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47241ba22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482fc2ef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482fc2ef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470bf5934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470bf5934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470bf59342_2_1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470bf59342_2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70bf593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70bf593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70bf5934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70bf5934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 Id="rId4" Type="http://schemas.openxmlformats.org/officeDocument/2006/relationships/hyperlink" Target="http://www.linkedin.com/company/quest-global/" TargetMode="External"/><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hyperlink" Target="http://engineering.quest-global.com/index.php" TargetMode="External"/><Relationship Id="rId7" Type="http://schemas.openxmlformats.org/officeDocument/2006/relationships/image" Target="../media/image6.png"/><Relationship Id="rId8" Type="http://schemas.openxmlformats.org/officeDocument/2006/relationships/hyperlink" Target="https://www.facebook.com/QuESTGlobal"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ide">
  <p:cSld name="Title Side">
    <p:spTree>
      <p:nvGrpSpPr>
        <p:cNvPr id="57" name="Shape 57"/>
        <p:cNvGrpSpPr/>
        <p:nvPr/>
      </p:nvGrpSpPr>
      <p:grpSpPr>
        <a:xfrm>
          <a:off x="0" y="0"/>
          <a:ext cx="0" cy="0"/>
          <a:chOff x="0" y="0"/>
          <a:chExt cx="0" cy="0"/>
        </a:xfrm>
      </p:grpSpPr>
      <p:sp>
        <p:nvSpPr>
          <p:cNvPr id="58" name="Google Shape;58;p14"/>
          <p:cNvSpPr/>
          <p:nvPr/>
        </p:nvSpPr>
        <p:spPr>
          <a:xfrm>
            <a:off x="1143" y="3025588"/>
            <a:ext cx="9141714" cy="2117912"/>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9" name="Google Shape;59;p14"/>
          <p:cNvPicPr preferRelativeResize="0"/>
          <p:nvPr/>
        </p:nvPicPr>
        <p:blipFill rotWithShape="1">
          <a:blip r:embed="rId2">
            <a:alphaModFix/>
          </a:blip>
          <a:srcRect b="0" l="0" r="0" t="0"/>
          <a:stretch/>
        </p:blipFill>
        <p:spPr>
          <a:xfrm>
            <a:off x="0" y="994"/>
            <a:ext cx="9144000" cy="4709160"/>
          </a:xfrm>
          <a:prstGeom prst="rect">
            <a:avLst/>
          </a:prstGeom>
          <a:noFill/>
          <a:ln>
            <a:noFill/>
          </a:ln>
        </p:spPr>
      </p:pic>
      <p:pic>
        <p:nvPicPr>
          <p:cNvPr id="60" name="Google Shape;60;p14"/>
          <p:cNvPicPr preferRelativeResize="0"/>
          <p:nvPr/>
        </p:nvPicPr>
        <p:blipFill rotWithShape="1">
          <a:blip r:embed="rId3">
            <a:alphaModFix/>
          </a:blip>
          <a:srcRect b="0" l="0" r="0" t="0"/>
          <a:stretch/>
        </p:blipFill>
        <p:spPr>
          <a:xfrm>
            <a:off x="7295525" y="228600"/>
            <a:ext cx="1423993" cy="824947"/>
          </a:xfrm>
          <a:prstGeom prst="rect">
            <a:avLst/>
          </a:prstGeom>
          <a:noFill/>
          <a:ln>
            <a:noFill/>
          </a:ln>
        </p:spPr>
      </p:pic>
      <p:sp>
        <p:nvSpPr>
          <p:cNvPr id="61" name="Google Shape;61;p14"/>
          <p:cNvSpPr/>
          <p:nvPr/>
        </p:nvSpPr>
        <p:spPr>
          <a:xfrm>
            <a:off x="322730" y="4777108"/>
            <a:ext cx="8318350" cy="300082"/>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727272"/>
                </a:solidFill>
                <a:latin typeface="Arial"/>
                <a:ea typeface="Arial"/>
                <a:cs typeface="Arial"/>
                <a:sym typeface="Arial"/>
              </a:rPr>
              <a:t>© 2018 QuEST Global Engineering Services Pte Ltd. The information in this document is the property of QuEST Global Engineering Services Pte Ltd. and may not be copied or communicated </a:t>
            </a:r>
            <a:endParaRPr sz="1100"/>
          </a:p>
          <a:p>
            <a:pPr indent="0" lvl="0" marL="0" marR="0" rtl="0" algn="ctr">
              <a:spcBef>
                <a:spcPts val="0"/>
              </a:spcBef>
              <a:spcAft>
                <a:spcPts val="0"/>
              </a:spcAft>
              <a:buNone/>
            </a:pPr>
            <a:r>
              <a:rPr b="0" i="0" lang="en" sz="800" u="none" cap="none" strike="noStrike">
                <a:solidFill>
                  <a:srgbClr val="727272"/>
                </a:solidFill>
                <a:latin typeface="Arial"/>
                <a:ea typeface="Arial"/>
                <a:cs typeface="Arial"/>
                <a:sym typeface="Arial"/>
              </a:rPr>
              <a:t>to a third party or used for any purpose other than that for which it is supplied without the written consent of QuEST Global Engineering Services Pte Ltd.</a:t>
            </a:r>
            <a:endParaRPr b="0" i="0" sz="800" u="none" cap="none" strike="noStrike">
              <a:solidFill>
                <a:srgbClr val="727272"/>
              </a:solidFill>
              <a:latin typeface="Arial"/>
              <a:ea typeface="Arial"/>
              <a:cs typeface="Arial"/>
              <a:sym typeface="Arial"/>
            </a:endParaRPr>
          </a:p>
        </p:txBody>
      </p:sp>
      <p:sp>
        <p:nvSpPr>
          <p:cNvPr id="62" name="Google Shape;62;p14"/>
          <p:cNvSpPr/>
          <p:nvPr/>
        </p:nvSpPr>
        <p:spPr>
          <a:xfrm>
            <a:off x="0" y="3786869"/>
            <a:ext cx="3789760" cy="390796"/>
          </a:xfrm>
          <a:custGeom>
            <a:rect b="b" l="l" r="r" t="t"/>
            <a:pathLst>
              <a:path extrusionOk="0" h="1241334" w="5573486">
                <a:moveTo>
                  <a:pt x="0" y="0"/>
                </a:moveTo>
                <a:lnTo>
                  <a:pt x="5573486" y="0"/>
                </a:lnTo>
                <a:lnTo>
                  <a:pt x="5069221" y="1241334"/>
                </a:lnTo>
                <a:lnTo>
                  <a:pt x="0" y="1233714"/>
                </a:lnTo>
                <a:lnTo>
                  <a:pt x="0" y="0"/>
                </a:lnTo>
                <a:close/>
              </a:path>
            </a:pathLst>
          </a:custGeom>
          <a:solidFill>
            <a:srgbClr val="16395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 name="Google Shape;63;p14"/>
          <p:cNvSpPr/>
          <p:nvPr/>
        </p:nvSpPr>
        <p:spPr>
          <a:xfrm>
            <a:off x="0" y="3253469"/>
            <a:ext cx="4180114" cy="495572"/>
          </a:xfrm>
          <a:custGeom>
            <a:rect b="b" l="l" r="r" t="t"/>
            <a:pathLst>
              <a:path extrusionOk="0" h="1241334" w="5573486">
                <a:moveTo>
                  <a:pt x="0" y="0"/>
                </a:moveTo>
                <a:lnTo>
                  <a:pt x="5573486" y="0"/>
                </a:lnTo>
                <a:lnTo>
                  <a:pt x="5069221" y="1241334"/>
                </a:lnTo>
                <a:lnTo>
                  <a:pt x="0" y="1233714"/>
                </a:lnTo>
                <a:lnTo>
                  <a:pt x="0" y="0"/>
                </a:lnTo>
                <a:close/>
              </a:path>
            </a:pathLst>
          </a:custGeom>
          <a:solidFill>
            <a:srgbClr val="16395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 name="Google Shape;64;p14"/>
          <p:cNvSpPr/>
          <p:nvPr/>
        </p:nvSpPr>
        <p:spPr>
          <a:xfrm>
            <a:off x="0" y="3209926"/>
            <a:ext cx="4180114" cy="499109"/>
          </a:xfrm>
          <a:custGeom>
            <a:rect b="b" l="l" r="r" t="t"/>
            <a:pathLst>
              <a:path extrusionOk="0" h="1241334" w="5573486">
                <a:moveTo>
                  <a:pt x="0" y="0"/>
                </a:moveTo>
                <a:lnTo>
                  <a:pt x="5573486" y="0"/>
                </a:lnTo>
                <a:lnTo>
                  <a:pt x="5069221" y="1241334"/>
                </a:lnTo>
                <a:lnTo>
                  <a:pt x="0" y="1233714"/>
                </a:lnTo>
                <a:lnTo>
                  <a:pt x="0" y="0"/>
                </a:lnTo>
                <a:close/>
              </a:path>
            </a:pathLst>
          </a:custGeom>
          <a:solidFill>
            <a:srgbClr val="22567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14"/>
          <p:cNvSpPr txBox="1"/>
          <p:nvPr>
            <p:ph idx="1" type="body"/>
          </p:nvPr>
        </p:nvSpPr>
        <p:spPr>
          <a:xfrm>
            <a:off x="43544" y="3201488"/>
            <a:ext cx="4071257" cy="520897"/>
          </a:xfrm>
          <a:prstGeom prst="rect">
            <a:avLst/>
          </a:prstGeom>
          <a:noFill/>
          <a:ln>
            <a:noFill/>
          </a:ln>
        </p:spPr>
        <p:txBody>
          <a:bodyPr anchorCtr="0" anchor="ctr" bIns="34275" lIns="34275" spcFirstLastPara="1" rIns="342900" wrap="square" tIns="34275"/>
          <a:lstStyle>
            <a:lvl1pPr indent="-228600" lvl="0" marL="457200" algn="r">
              <a:lnSpc>
                <a:spcPct val="100000"/>
              </a:lnSpc>
              <a:spcBef>
                <a:spcPts val="500"/>
              </a:spcBef>
              <a:spcAft>
                <a:spcPts val="0"/>
              </a:spcAft>
              <a:buClr>
                <a:schemeClr val="lt1"/>
              </a:buClr>
              <a:buSzPts val="1800"/>
              <a:buNone/>
              <a:defRPr b="0" sz="1800">
                <a:solidFill>
                  <a:schemeClr val="lt1"/>
                </a:solidFill>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Char char="•"/>
              <a:defRPr/>
            </a:lvl2pPr>
            <a:lvl3pPr indent="-317500" lvl="2" marL="1371600" algn="l">
              <a:lnSpc>
                <a:spcPct val="100000"/>
              </a:lnSpc>
              <a:spcBef>
                <a:spcPts val="500"/>
              </a:spcBef>
              <a:spcAft>
                <a:spcPts val="0"/>
              </a:spcAft>
              <a:buClr>
                <a:srgbClr val="404040"/>
              </a:buClr>
              <a:buSzPts val="1400"/>
              <a:buChar char="o"/>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66" name="Google Shape;66;p14"/>
          <p:cNvSpPr/>
          <p:nvPr/>
        </p:nvSpPr>
        <p:spPr>
          <a:xfrm>
            <a:off x="0" y="3762376"/>
            <a:ext cx="3776662" cy="386714"/>
          </a:xfrm>
          <a:custGeom>
            <a:rect b="b" l="l" r="r" t="t"/>
            <a:pathLst>
              <a:path extrusionOk="0" h="1241334" w="5573486">
                <a:moveTo>
                  <a:pt x="0" y="0"/>
                </a:moveTo>
                <a:lnTo>
                  <a:pt x="5573486" y="0"/>
                </a:lnTo>
                <a:lnTo>
                  <a:pt x="5069221" y="1241334"/>
                </a:lnTo>
                <a:lnTo>
                  <a:pt x="0" y="1233714"/>
                </a:lnTo>
                <a:lnTo>
                  <a:pt x="0" y="0"/>
                </a:lnTo>
                <a:close/>
              </a:path>
            </a:pathLst>
          </a:custGeom>
          <a:solidFill>
            <a:srgbClr val="22567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14"/>
          <p:cNvSpPr txBox="1"/>
          <p:nvPr>
            <p:ph idx="2" type="body"/>
          </p:nvPr>
        </p:nvSpPr>
        <p:spPr>
          <a:xfrm>
            <a:off x="43544" y="3777342"/>
            <a:ext cx="3571194" cy="402773"/>
          </a:xfrm>
          <a:prstGeom prst="rect">
            <a:avLst/>
          </a:prstGeom>
          <a:noFill/>
          <a:ln>
            <a:noFill/>
          </a:ln>
        </p:spPr>
        <p:txBody>
          <a:bodyPr anchorCtr="0" anchor="ctr" bIns="34275" lIns="34275" spcFirstLastPara="1" rIns="342900" wrap="square" tIns="34275"/>
          <a:lstStyle>
            <a:lvl1pPr indent="-228600" lvl="0" marL="457200" algn="r">
              <a:lnSpc>
                <a:spcPct val="100000"/>
              </a:lnSpc>
              <a:spcBef>
                <a:spcPts val="500"/>
              </a:spcBef>
              <a:spcAft>
                <a:spcPts val="0"/>
              </a:spcAft>
              <a:buClr>
                <a:schemeClr val="lt1"/>
              </a:buClr>
              <a:buSzPts val="1400"/>
              <a:buNone/>
              <a:defRPr b="0" sz="1400">
                <a:solidFill>
                  <a:schemeClr val="lt1"/>
                </a:solidFill>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Char char="•"/>
              <a:defRPr/>
            </a:lvl2pPr>
            <a:lvl3pPr indent="-317500" lvl="2" marL="1371600" algn="l">
              <a:lnSpc>
                <a:spcPct val="100000"/>
              </a:lnSpc>
              <a:spcBef>
                <a:spcPts val="500"/>
              </a:spcBef>
              <a:spcAft>
                <a:spcPts val="0"/>
              </a:spcAft>
              <a:buClr>
                <a:srgbClr val="404040"/>
              </a:buClr>
              <a:buSzPts val="1400"/>
              <a:buChar char="o"/>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68" name="Google Shape;68;p14"/>
          <p:cNvSpPr/>
          <p:nvPr/>
        </p:nvSpPr>
        <p:spPr>
          <a:xfrm>
            <a:off x="0" y="4215494"/>
            <a:ext cx="3421856" cy="390796"/>
          </a:xfrm>
          <a:custGeom>
            <a:rect b="b" l="l" r="r" t="t"/>
            <a:pathLst>
              <a:path extrusionOk="0" h="1241334" w="5573486">
                <a:moveTo>
                  <a:pt x="0" y="0"/>
                </a:moveTo>
                <a:lnTo>
                  <a:pt x="5573486" y="0"/>
                </a:lnTo>
                <a:lnTo>
                  <a:pt x="5069221" y="1241334"/>
                </a:lnTo>
                <a:lnTo>
                  <a:pt x="0" y="1233714"/>
                </a:lnTo>
                <a:lnTo>
                  <a:pt x="0" y="0"/>
                </a:lnTo>
                <a:close/>
              </a:path>
            </a:pathLst>
          </a:custGeom>
          <a:solidFill>
            <a:srgbClr val="16395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 name="Google Shape;69;p14"/>
          <p:cNvSpPr/>
          <p:nvPr/>
        </p:nvSpPr>
        <p:spPr>
          <a:xfrm>
            <a:off x="0" y="4191001"/>
            <a:ext cx="3411141" cy="386714"/>
          </a:xfrm>
          <a:custGeom>
            <a:rect b="b" l="l" r="r" t="t"/>
            <a:pathLst>
              <a:path extrusionOk="0" h="1241334" w="5573486">
                <a:moveTo>
                  <a:pt x="0" y="0"/>
                </a:moveTo>
                <a:lnTo>
                  <a:pt x="5573486" y="0"/>
                </a:lnTo>
                <a:lnTo>
                  <a:pt x="5069221" y="1241334"/>
                </a:lnTo>
                <a:lnTo>
                  <a:pt x="0" y="1233714"/>
                </a:lnTo>
                <a:lnTo>
                  <a:pt x="0" y="0"/>
                </a:lnTo>
                <a:close/>
              </a:path>
            </a:pathLst>
          </a:custGeom>
          <a:solidFill>
            <a:srgbClr val="22567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 name="Google Shape;70;p14"/>
          <p:cNvSpPr txBox="1"/>
          <p:nvPr>
            <p:ph idx="3" type="body"/>
          </p:nvPr>
        </p:nvSpPr>
        <p:spPr>
          <a:xfrm>
            <a:off x="43544" y="4205967"/>
            <a:ext cx="3232159" cy="402773"/>
          </a:xfrm>
          <a:prstGeom prst="rect">
            <a:avLst/>
          </a:prstGeom>
          <a:noFill/>
          <a:ln>
            <a:noFill/>
          </a:ln>
        </p:spPr>
        <p:txBody>
          <a:bodyPr anchorCtr="0" anchor="ctr" bIns="34275" lIns="34275" spcFirstLastPara="1" rIns="342900" wrap="square" tIns="34275"/>
          <a:lstStyle>
            <a:lvl1pPr indent="-228600" lvl="0" marL="457200" algn="r">
              <a:lnSpc>
                <a:spcPct val="100000"/>
              </a:lnSpc>
              <a:spcBef>
                <a:spcPts val="500"/>
              </a:spcBef>
              <a:spcAft>
                <a:spcPts val="0"/>
              </a:spcAft>
              <a:buClr>
                <a:schemeClr val="lt1"/>
              </a:buClr>
              <a:buSzPts val="1200"/>
              <a:buNone/>
              <a:defRPr b="0" sz="1200">
                <a:solidFill>
                  <a:schemeClr val="lt1"/>
                </a:solidFill>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Char char="•"/>
              <a:defRPr/>
            </a:lvl2pPr>
            <a:lvl3pPr indent="-317500" lvl="2" marL="1371600" algn="l">
              <a:lnSpc>
                <a:spcPct val="100000"/>
              </a:lnSpc>
              <a:spcBef>
                <a:spcPts val="500"/>
              </a:spcBef>
              <a:spcAft>
                <a:spcPts val="0"/>
              </a:spcAft>
              <a:buClr>
                <a:srgbClr val="404040"/>
              </a:buClr>
              <a:buSzPts val="1400"/>
              <a:buChar char="o"/>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Tree>
  </p:cSld>
  <p:clrMapOvr>
    <a:masterClrMapping/>
  </p:clrMapOvr>
  <p:extLst>
    <p:ext uri="{DCECCB84-F9BA-43D5-87BE-67443E8EF086}">
      <p15:sldGuideLst>
        <p15:guide id="1" orient="horz" pos="297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Layout">
  <p:cSld name="Content Layout">
    <p:spTree>
      <p:nvGrpSpPr>
        <p:cNvPr id="71" name="Shape 71"/>
        <p:cNvGrpSpPr/>
        <p:nvPr/>
      </p:nvGrpSpPr>
      <p:grpSpPr>
        <a:xfrm>
          <a:off x="0" y="0"/>
          <a:ext cx="0" cy="0"/>
          <a:chOff x="0" y="0"/>
          <a:chExt cx="0" cy="0"/>
        </a:xfrm>
      </p:grpSpPr>
      <p:sp>
        <p:nvSpPr>
          <p:cNvPr id="72" name="Google Shape;72;p15"/>
          <p:cNvSpPr txBox="1"/>
          <p:nvPr>
            <p:ph type="title"/>
          </p:nvPr>
        </p:nvSpPr>
        <p:spPr>
          <a:xfrm>
            <a:off x="255815" y="88786"/>
            <a:ext cx="7020000" cy="542700"/>
          </a:xfrm>
          <a:prstGeom prst="rect">
            <a:avLst/>
          </a:prstGeom>
          <a:noFill/>
          <a:ln>
            <a:noFill/>
          </a:ln>
        </p:spPr>
        <p:txBody>
          <a:bodyPr anchorCtr="0" anchor="ctr" bIns="34275" lIns="68575" spcFirstLastPara="1" rIns="68575" wrap="square" tIns="34275"/>
          <a:lstStyle>
            <a:lvl1pPr lvl="0" algn="l">
              <a:lnSpc>
                <a:spcPct val="140000"/>
              </a:lnSpc>
              <a:spcBef>
                <a:spcPts val="1500"/>
              </a:spcBef>
              <a:spcAft>
                <a:spcPts val="0"/>
              </a:spcAft>
              <a:buSzPts val="1100"/>
              <a:buNone/>
              <a:defRPr b="1" sz="1750">
                <a:solidFill>
                  <a:srgbClr val="666666"/>
                </a:solidFill>
                <a:latin typeface="Arial"/>
                <a:ea typeface="Arial"/>
                <a:cs typeface="Arial"/>
                <a:sym typeface="Arial"/>
              </a:defRPr>
            </a:lvl1pPr>
            <a:lvl2pPr lvl="1" algn="l">
              <a:spcBef>
                <a:spcPts val="15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5"/>
          <p:cNvSpPr txBox="1"/>
          <p:nvPr>
            <p:ph idx="1" type="body"/>
          </p:nvPr>
        </p:nvSpPr>
        <p:spPr>
          <a:xfrm>
            <a:off x="255815" y="1003853"/>
            <a:ext cx="8079011" cy="3527666"/>
          </a:xfrm>
          <a:prstGeom prst="rect">
            <a:avLst/>
          </a:prstGeom>
          <a:noFill/>
          <a:ln>
            <a:noFill/>
          </a:ln>
        </p:spPr>
        <p:txBody>
          <a:bodyPr anchorCtr="0" anchor="t" bIns="34275" lIns="34275" spcFirstLastPara="1" rIns="34275" wrap="square" tIns="34275"/>
          <a:lstStyle>
            <a:lvl1pPr indent="-323850" lvl="0" marL="457200" marR="0" algn="l">
              <a:lnSpc>
                <a:spcPct val="100000"/>
              </a:lnSpc>
              <a:spcBef>
                <a:spcPts val="500"/>
              </a:spcBef>
              <a:spcAft>
                <a:spcPts val="0"/>
              </a:spcAft>
              <a:buClr>
                <a:srgbClr val="404040"/>
              </a:buClr>
              <a:buSzPts val="1500"/>
              <a:buFont typeface="Noto Sans Symbols"/>
              <a:buChar char="▪"/>
              <a:defRPr b="0" sz="1500">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Font typeface="Arial"/>
              <a:buChar char="•"/>
              <a:defRPr b="0" sz="1400">
                <a:latin typeface="Arial"/>
                <a:ea typeface="Arial"/>
                <a:cs typeface="Arial"/>
                <a:sym typeface="Arial"/>
              </a:defRPr>
            </a:lvl2pPr>
            <a:lvl3pPr indent="-304800" lvl="2" marL="1371600" marR="0" algn="l">
              <a:lnSpc>
                <a:spcPct val="100000"/>
              </a:lnSpc>
              <a:spcBef>
                <a:spcPts val="500"/>
              </a:spcBef>
              <a:spcAft>
                <a:spcPts val="0"/>
              </a:spcAft>
              <a:buClr>
                <a:srgbClr val="404040"/>
              </a:buClr>
              <a:buSzPts val="1200"/>
              <a:buFont typeface="Courier New"/>
              <a:buChar char="o"/>
              <a:defRPr b="0" sz="1200">
                <a:latin typeface="Arial"/>
                <a:ea typeface="Arial"/>
                <a:cs typeface="Arial"/>
                <a:sym typeface="Arial"/>
              </a:defRPr>
            </a:lvl3pPr>
            <a:lvl4pPr indent="-298450" lvl="3" marL="1828800" marR="0" algn="l">
              <a:lnSpc>
                <a:spcPct val="100000"/>
              </a:lnSpc>
              <a:spcBef>
                <a:spcPts val="500"/>
              </a:spcBef>
              <a:spcAft>
                <a:spcPts val="0"/>
              </a:spcAft>
              <a:buClr>
                <a:srgbClr val="404040"/>
              </a:buClr>
              <a:buSzPts val="1100"/>
              <a:buFont typeface="Noto Sans Symbols"/>
              <a:buChar char="✓"/>
              <a:defRPr b="0" sz="1100">
                <a:latin typeface="Arial"/>
                <a:ea typeface="Arial"/>
                <a:cs typeface="Arial"/>
                <a:sym typeface="Arial"/>
              </a:defRPr>
            </a:lvl4pPr>
            <a:lvl5pPr indent="-285750" lvl="4" marL="2286000" marR="0" algn="l">
              <a:lnSpc>
                <a:spcPct val="100000"/>
              </a:lnSpc>
              <a:spcBef>
                <a:spcPts val="500"/>
              </a:spcBef>
              <a:spcAft>
                <a:spcPts val="0"/>
              </a:spcAft>
              <a:buClr>
                <a:srgbClr val="404040"/>
              </a:buClr>
              <a:buSzPts val="900"/>
              <a:buFont typeface="Noto Sans Symbols"/>
              <a:buChar char="▪"/>
              <a:defRPr b="0" sz="900">
                <a:latin typeface="Arial"/>
                <a:ea typeface="Arial"/>
                <a:cs typeface="Arial"/>
                <a:sym typeface="Arial"/>
              </a:defRPr>
            </a:lvl5pPr>
            <a:lvl6pPr indent="-273050" lvl="5" marL="2743200" algn="l">
              <a:spcBef>
                <a:spcPts val="800"/>
              </a:spcBef>
              <a:spcAft>
                <a:spcPts val="0"/>
              </a:spcAft>
              <a:buSzPts val="700"/>
              <a:buChar char="▶"/>
              <a:defRPr>
                <a:latin typeface="Arial"/>
                <a:ea typeface="Arial"/>
                <a:cs typeface="Arial"/>
                <a:sym typeface="Arial"/>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er">
  <p:cSld name="Section Breaker">
    <p:spTree>
      <p:nvGrpSpPr>
        <p:cNvPr id="74" name="Shape 74"/>
        <p:cNvGrpSpPr/>
        <p:nvPr/>
      </p:nvGrpSpPr>
      <p:grpSpPr>
        <a:xfrm>
          <a:off x="0" y="0"/>
          <a:ext cx="0" cy="0"/>
          <a:chOff x="0" y="0"/>
          <a:chExt cx="0" cy="0"/>
        </a:xfrm>
      </p:grpSpPr>
      <p:sp>
        <p:nvSpPr>
          <p:cNvPr id="75" name="Google Shape;75;p16"/>
          <p:cNvSpPr/>
          <p:nvPr/>
        </p:nvSpPr>
        <p:spPr>
          <a:xfrm>
            <a:off x="1143" y="714375"/>
            <a:ext cx="9141714" cy="571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 name="Google Shape;76;p16"/>
          <p:cNvSpPr txBox="1"/>
          <p:nvPr>
            <p:ph idx="1" type="body"/>
          </p:nvPr>
        </p:nvSpPr>
        <p:spPr>
          <a:xfrm>
            <a:off x="973931" y="1941910"/>
            <a:ext cx="7196138" cy="529828"/>
          </a:xfrm>
          <a:prstGeom prst="rect">
            <a:avLst/>
          </a:prstGeom>
          <a:noFill/>
          <a:ln>
            <a:noFill/>
          </a:ln>
        </p:spPr>
        <p:txBody>
          <a:bodyPr anchorCtr="0" anchor="t" bIns="34275" lIns="34275" spcFirstLastPara="1" rIns="34275" wrap="square" tIns="34275"/>
          <a:lstStyle>
            <a:lvl1pPr indent="-228600" lvl="0" marL="457200" algn="ctr">
              <a:lnSpc>
                <a:spcPct val="100000"/>
              </a:lnSpc>
              <a:spcBef>
                <a:spcPts val="500"/>
              </a:spcBef>
              <a:spcAft>
                <a:spcPts val="0"/>
              </a:spcAft>
              <a:buClr>
                <a:srgbClr val="22567D"/>
              </a:buClr>
              <a:buSzPts val="2400"/>
              <a:buNone/>
              <a:defRPr b="1" sz="2400">
                <a:solidFill>
                  <a:srgbClr val="22567D"/>
                </a:solidFill>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Char char="•"/>
              <a:defRPr/>
            </a:lvl2pPr>
            <a:lvl3pPr indent="-317500" lvl="2" marL="1371600" algn="l">
              <a:lnSpc>
                <a:spcPct val="100000"/>
              </a:lnSpc>
              <a:spcBef>
                <a:spcPts val="500"/>
              </a:spcBef>
              <a:spcAft>
                <a:spcPts val="0"/>
              </a:spcAft>
              <a:buClr>
                <a:srgbClr val="404040"/>
              </a:buClr>
              <a:buSzPts val="1400"/>
              <a:buChar char="o"/>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77" name="Google Shape;77;p16"/>
          <p:cNvSpPr txBox="1"/>
          <p:nvPr>
            <p:ph idx="2" type="body"/>
          </p:nvPr>
        </p:nvSpPr>
        <p:spPr>
          <a:xfrm>
            <a:off x="973931" y="2556272"/>
            <a:ext cx="7196138" cy="444103"/>
          </a:xfrm>
          <a:prstGeom prst="rect">
            <a:avLst/>
          </a:prstGeom>
          <a:noFill/>
          <a:ln>
            <a:noFill/>
          </a:ln>
        </p:spPr>
        <p:txBody>
          <a:bodyPr anchorCtr="0" anchor="t" bIns="34275" lIns="34275" spcFirstLastPara="1" rIns="34275" wrap="square" tIns="34275"/>
          <a:lstStyle>
            <a:lvl1pPr indent="-228600" lvl="0" marL="457200" algn="ctr">
              <a:lnSpc>
                <a:spcPct val="100000"/>
              </a:lnSpc>
              <a:spcBef>
                <a:spcPts val="500"/>
              </a:spcBef>
              <a:spcAft>
                <a:spcPts val="0"/>
              </a:spcAft>
              <a:buClr>
                <a:srgbClr val="3F3F3F"/>
              </a:buClr>
              <a:buSzPts val="1700"/>
              <a:buNone/>
              <a:defRPr b="0" sz="1700">
                <a:solidFill>
                  <a:srgbClr val="3F3F3F"/>
                </a:solidFill>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Char char="•"/>
              <a:defRPr/>
            </a:lvl2pPr>
            <a:lvl3pPr indent="-317500" lvl="2" marL="1371600" algn="l">
              <a:lnSpc>
                <a:spcPct val="100000"/>
              </a:lnSpc>
              <a:spcBef>
                <a:spcPts val="500"/>
              </a:spcBef>
              <a:spcAft>
                <a:spcPts val="0"/>
              </a:spcAft>
              <a:buClr>
                <a:srgbClr val="404040"/>
              </a:buClr>
              <a:buSzPts val="1400"/>
              <a:buChar char="o"/>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Tree>
  </p:cSld>
  <p:clrMapOvr>
    <a:masterClrMapping/>
  </p:clrMapOvr>
  <p:extLst>
    <p:ext uri="{DCECCB84-F9BA-43D5-87BE-67443E8EF086}">
      <p15:sldGuideLst>
        <p15:guide id="1" orient="horz" pos="306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spTree>
      <p:nvGrpSpPr>
        <p:cNvPr id="78" name="Shape 78"/>
        <p:cNvGrpSpPr/>
        <p:nvPr/>
      </p:nvGrpSpPr>
      <p:grpSpPr>
        <a:xfrm>
          <a:off x="0" y="0"/>
          <a:ext cx="0" cy="0"/>
          <a:chOff x="0" y="0"/>
          <a:chExt cx="0" cy="0"/>
        </a:xfrm>
      </p:grpSpPr>
      <p:sp>
        <p:nvSpPr>
          <p:cNvPr id="79" name="Google Shape;79;p17"/>
          <p:cNvSpPr/>
          <p:nvPr/>
        </p:nvSpPr>
        <p:spPr>
          <a:xfrm>
            <a:off x="1143" y="3025588"/>
            <a:ext cx="9141714" cy="2117912"/>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0" name="Google Shape;80;p17"/>
          <p:cNvPicPr preferRelativeResize="0"/>
          <p:nvPr/>
        </p:nvPicPr>
        <p:blipFill rotWithShape="1">
          <a:blip r:embed="rId2">
            <a:alphaModFix/>
          </a:blip>
          <a:srcRect b="0" l="0" r="0" t="0"/>
          <a:stretch/>
        </p:blipFill>
        <p:spPr>
          <a:xfrm>
            <a:off x="1732" y="-32273"/>
            <a:ext cx="9140536" cy="4721087"/>
          </a:xfrm>
          <a:prstGeom prst="rect">
            <a:avLst/>
          </a:prstGeom>
          <a:noFill/>
          <a:ln>
            <a:noFill/>
          </a:ln>
        </p:spPr>
      </p:pic>
      <p:pic>
        <p:nvPicPr>
          <p:cNvPr id="81" name="Google Shape;81;p17"/>
          <p:cNvPicPr preferRelativeResize="0"/>
          <p:nvPr/>
        </p:nvPicPr>
        <p:blipFill rotWithShape="1">
          <a:blip r:embed="rId3">
            <a:alphaModFix/>
          </a:blip>
          <a:srcRect b="0" l="0" r="0" t="0"/>
          <a:stretch/>
        </p:blipFill>
        <p:spPr>
          <a:xfrm>
            <a:off x="7295525" y="228600"/>
            <a:ext cx="1423993" cy="824947"/>
          </a:xfrm>
          <a:prstGeom prst="rect">
            <a:avLst/>
          </a:prstGeom>
          <a:noFill/>
          <a:ln>
            <a:noFill/>
          </a:ln>
        </p:spPr>
      </p:pic>
      <p:sp>
        <p:nvSpPr>
          <p:cNvPr id="82" name="Google Shape;82;p17"/>
          <p:cNvSpPr/>
          <p:nvPr/>
        </p:nvSpPr>
        <p:spPr>
          <a:xfrm>
            <a:off x="371139" y="4744163"/>
            <a:ext cx="8447443" cy="300082"/>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727272"/>
                </a:solidFill>
                <a:latin typeface="Arial"/>
                <a:ea typeface="Arial"/>
                <a:cs typeface="Arial"/>
                <a:sym typeface="Arial"/>
              </a:rPr>
              <a:t>© 2018 QuEST Global Engineering Services Pte Ltd. The information in this document is the property of QuEST Global Engineering Services Pte Ltd. and may not be copied or communicated </a:t>
            </a:r>
            <a:endParaRPr sz="1100"/>
          </a:p>
          <a:p>
            <a:pPr indent="0" lvl="0" marL="0" marR="0" rtl="0" algn="ctr">
              <a:spcBef>
                <a:spcPts val="0"/>
              </a:spcBef>
              <a:spcAft>
                <a:spcPts val="0"/>
              </a:spcAft>
              <a:buNone/>
            </a:pPr>
            <a:r>
              <a:rPr b="0" i="0" lang="en" sz="800" u="none" cap="none" strike="noStrike">
                <a:solidFill>
                  <a:srgbClr val="727272"/>
                </a:solidFill>
                <a:latin typeface="Arial"/>
                <a:ea typeface="Arial"/>
                <a:cs typeface="Arial"/>
                <a:sym typeface="Arial"/>
              </a:rPr>
              <a:t>to a third party or used for any purpose other than that for which it is supplied without the written consent of QuEST Global Engineering Services Pte Ltd.</a:t>
            </a:r>
            <a:endParaRPr b="0" i="0" sz="800" u="none" cap="none" strike="noStrike">
              <a:solidFill>
                <a:srgbClr val="727272"/>
              </a:solidFill>
              <a:latin typeface="Arial"/>
              <a:ea typeface="Arial"/>
              <a:cs typeface="Arial"/>
              <a:sym typeface="Arial"/>
            </a:endParaRPr>
          </a:p>
        </p:txBody>
      </p:sp>
      <p:sp>
        <p:nvSpPr>
          <p:cNvPr id="83" name="Google Shape;83;p17"/>
          <p:cNvSpPr/>
          <p:nvPr/>
        </p:nvSpPr>
        <p:spPr>
          <a:xfrm>
            <a:off x="0" y="3665055"/>
            <a:ext cx="4180114" cy="495572"/>
          </a:xfrm>
          <a:custGeom>
            <a:rect b="b" l="l" r="r" t="t"/>
            <a:pathLst>
              <a:path extrusionOk="0" h="1241334" w="5573486">
                <a:moveTo>
                  <a:pt x="0" y="0"/>
                </a:moveTo>
                <a:lnTo>
                  <a:pt x="5573486" y="0"/>
                </a:lnTo>
                <a:lnTo>
                  <a:pt x="5069221" y="1241334"/>
                </a:lnTo>
                <a:lnTo>
                  <a:pt x="0" y="1233714"/>
                </a:lnTo>
                <a:lnTo>
                  <a:pt x="0" y="0"/>
                </a:lnTo>
                <a:close/>
              </a:path>
            </a:pathLst>
          </a:custGeom>
          <a:solidFill>
            <a:srgbClr val="16395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 name="Google Shape;84;p17"/>
          <p:cNvSpPr/>
          <p:nvPr/>
        </p:nvSpPr>
        <p:spPr>
          <a:xfrm>
            <a:off x="0" y="3621512"/>
            <a:ext cx="4180114" cy="499109"/>
          </a:xfrm>
          <a:custGeom>
            <a:rect b="b" l="l" r="r" t="t"/>
            <a:pathLst>
              <a:path extrusionOk="0" h="1241334" w="5573486">
                <a:moveTo>
                  <a:pt x="0" y="0"/>
                </a:moveTo>
                <a:lnTo>
                  <a:pt x="5573486" y="0"/>
                </a:lnTo>
                <a:lnTo>
                  <a:pt x="5069221" y="1241334"/>
                </a:lnTo>
                <a:lnTo>
                  <a:pt x="0" y="1233714"/>
                </a:lnTo>
                <a:lnTo>
                  <a:pt x="0" y="0"/>
                </a:lnTo>
                <a:close/>
              </a:path>
            </a:pathLst>
          </a:custGeom>
          <a:solidFill>
            <a:srgbClr val="22567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17"/>
          <p:cNvSpPr txBox="1"/>
          <p:nvPr>
            <p:ph idx="1" type="body"/>
          </p:nvPr>
        </p:nvSpPr>
        <p:spPr>
          <a:xfrm>
            <a:off x="43544" y="3613074"/>
            <a:ext cx="4071257" cy="520897"/>
          </a:xfrm>
          <a:prstGeom prst="rect">
            <a:avLst/>
          </a:prstGeom>
          <a:noFill/>
          <a:ln>
            <a:noFill/>
          </a:ln>
        </p:spPr>
        <p:txBody>
          <a:bodyPr anchorCtr="0" anchor="ctr" bIns="34275" lIns="34275" spcFirstLastPara="1" rIns="342900" wrap="square" tIns="34275"/>
          <a:lstStyle>
            <a:lvl1pPr indent="-228600" lvl="0" marL="457200" algn="r">
              <a:lnSpc>
                <a:spcPct val="100000"/>
              </a:lnSpc>
              <a:spcBef>
                <a:spcPts val="500"/>
              </a:spcBef>
              <a:spcAft>
                <a:spcPts val="0"/>
              </a:spcAft>
              <a:buClr>
                <a:schemeClr val="lt1"/>
              </a:buClr>
              <a:buSzPts val="2100"/>
              <a:buNone/>
              <a:defRPr b="0" sz="2100">
                <a:solidFill>
                  <a:schemeClr val="lt1"/>
                </a:solidFill>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Char char="•"/>
              <a:defRPr/>
            </a:lvl2pPr>
            <a:lvl3pPr indent="-317500" lvl="2" marL="1371600" algn="l">
              <a:lnSpc>
                <a:spcPct val="100000"/>
              </a:lnSpc>
              <a:spcBef>
                <a:spcPts val="500"/>
              </a:spcBef>
              <a:spcAft>
                <a:spcPts val="0"/>
              </a:spcAft>
              <a:buClr>
                <a:srgbClr val="404040"/>
              </a:buClr>
              <a:buSzPts val="1400"/>
              <a:buChar char="o"/>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pic>
        <p:nvPicPr>
          <p:cNvPr id="86" name="Google Shape;86;p17">
            <a:hlinkClick r:id="rId4"/>
          </p:cNvPr>
          <p:cNvPicPr preferRelativeResize="0"/>
          <p:nvPr/>
        </p:nvPicPr>
        <p:blipFill rotWithShape="1">
          <a:blip r:embed="rId5">
            <a:alphaModFix/>
          </a:blip>
          <a:srcRect b="0" l="0" r="0" t="0"/>
          <a:stretch/>
        </p:blipFill>
        <p:spPr>
          <a:xfrm>
            <a:off x="644969" y="4234664"/>
            <a:ext cx="304994" cy="304994"/>
          </a:xfrm>
          <a:prstGeom prst="rect">
            <a:avLst/>
          </a:prstGeom>
          <a:noFill/>
          <a:ln>
            <a:noFill/>
          </a:ln>
        </p:spPr>
      </p:pic>
      <p:pic>
        <p:nvPicPr>
          <p:cNvPr id="87" name="Google Shape;87;p17">
            <a:hlinkClick r:id="rId6"/>
          </p:cNvPr>
          <p:cNvPicPr preferRelativeResize="0"/>
          <p:nvPr/>
        </p:nvPicPr>
        <p:blipFill rotWithShape="1">
          <a:blip r:embed="rId7">
            <a:alphaModFix/>
          </a:blip>
          <a:srcRect b="0" l="0" r="0" t="0"/>
          <a:stretch/>
        </p:blipFill>
        <p:spPr>
          <a:xfrm>
            <a:off x="223813" y="4235386"/>
            <a:ext cx="303551" cy="303551"/>
          </a:xfrm>
          <a:prstGeom prst="rect">
            <a:avLst/>
          </a:prstGeom>
          <a:noFill/>
          <a:ln>
            <a:noFill/>
          </a:ln>
        </p:spPr>
      </p:pic>
      <p:sp>
        <p:nvSpPr>
          <p:cNvPr id="88" name="Google Shape;88;p17"/>
          <p:cNvSpPr/>
          <p:nvPr/>
        </p:nvSpPr>
        <p:spPr>
          <a:xfrm>
            <a:off x="581300" y="4235386"/>
            <a:ext cx="9733" cy="30355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9" name="Google Shape;89;p17">
            <a:hlinkClick r:id="rId8"/>
          </p:cNvPr>
          <p:cNvPicPr preferRelativeResize="0"/>
          <p:nvPr/>
        </p:nvPicPr>
        <p:blipFill rotWithShape="1">
          <a:blip r:embed="rId9">
            <a:alphaModFix/>
          </a:blip>
          <a:srcRect b="0" l="0" r="0" t="0"/>
          <a:stretch/>
        </p:blipFill>
        <p:spPr>
          <a:xfrm>
            <a:off x="1067568" y="4241153"/>
            <a:ext cx="292685" cy="292016"/>
          </a:xfrm>
          <a:prstGeom prst="rect">
            <a:avLst/>
          </a:prstGeom>
          <a:noFill/>
          <a:ln>
            <a:noFill/>
          </a:ln>
        </p:spPr>
      </p:pic>
      <p:sp>
        <p:nvSpPr>
          <p:cNvPr id="90" name="Google Shape;90;p17"/>
          <p:cNvSpPr/>
          <p:nvPr/>
        </p:nvSpPr>
        <p:spPr>
          <a:xfrm>
            <a:off x="1003899" y="4235386"/>
            <a:ext cx="9733" cy="30355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Case Study">
    <p:spTree>
      <p:nvGrpSpPr>
        <p:cNvPr id="91" name="Shape 91"/>
        <p:cNvGrpSpPr/>
        <p:nvPr/>
      </p:nvGrpSpPr>
      <p:grpSpPr>
        <a:xfrm>
          <a:off x="0" y="0"/>
          <a:ext cx="0" cy="0"/>
          <a:chOff x="0" y="0"/>
          <a:chExt cx="0" cy="0"/>
        </a:xfrm>
      </p:grpSpPr>
      <p:sp>
        <p:nvSpPr>
          <p:cNvPr id="92" name="Google Shape;92;p18"/>
          <p:cNvSpPr/>
          <p:nvPr/>
        </p:nvSpPr>
        <p:spPr>
          <a:xfrm>
            <a:off x="351064" y="1056737"/>
            <a:ext cx="2372868" cy="348343"/>
          </a:xfrm>
          <a:prstGeom prst="snip1Rect">
            <a:avLst>
              <a:gd fmla="val 50000" name="adj"/>
            </a:avLst>
          </a:prstGeom>
          <a:solidFill>
            <a:srgbClr val="0081B8"/>
          </a:solid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b="0" i="0" lang="en" sz="1500" u="none" cap="none" strike="noStrike">
                <a:solidFill>
                  <a:schemeClr val="lt1"/>
                </a:solidFill>
                <a:latin typeface="Arial"/>
                <a:ea typeface="Arial"/>
                <a:cs typeface="Arial"/>
                <a:sym typeface="Arial"/>
              </a:rPr>
              <a:t>Challenge</a:t>
            </a:r>
            <a:endParaRPr b="0" i="0" sz="1500" u="none" cap="none" strike="noStrike">
              <a:solidFill>
                <a:schemeClr val="lt1"/>
              </a:solidFill>
              <a:latin typeface="Arial"/>
              <a:ea typeface="Arial"/>
              <a:cs typeface="Arial"/>
              <a:sym typeface="Arial"/>
            </a:endParaRPr>
          </a:p>
        </p:txBody>
      </p:sp>
      <p:sp>
        <p:nvSpPr>
          <p:cNvPr id="93" name="Google Shape;93;p18"/>
          <p:cNvSpPr/>
          <p:nvPr/>
        </p:nvSpPr>
        <p:spPr>
          <a:xfrm>
            <a:off x="3163327" y="1056737"/>
            <a:ext cx="2372868" cy="348343"/>
          </a:xfrm>
          <a:prstGeom prst="snip1Rect">
            <a:avLst>
              <a:gd fmla="val 50000" name="adj"/>
            </a:avLst>
          </a:prstGeom>
          <a:solidFill>
            <a:srgbClr val="606062"/>
          </a:solid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b="0" i="0" lang="en" sz="1500" u="none" cap="none" strike="noStrike">
                <a:solidFill>
                  <a:schemeClr val="lt1"/>
                </a:solidFill>
                <a:latin typeface="Arial"/>
                <a:ea typeface="Arial"/>
                <a:cs typeface="Arial"/>
                <a:sym typeface="Arial"/>
              </a:rPr>
              <a:t>Solution</a:t>
            </a:r>
            <a:endParaRPr b="0" i="0" sz="1500" u="none" cap="none" strike="noStrike">
              <a:solidFill>
                <a:schemeClr val="lt1"/>
              </a:solidFill>
              <a:latin typeface="Arial"/>
              <a:ea typeface="Arial"/>
              <a:cs typeface="Arial"/>
              <a:sym typeface="Arial"/>
            </a:endParaRPr>
          </a:p>
        </p:txBody>
      </p:sp>
      <p:sp>
        <p:nvSpPr>
          <p:cNvPr id="94" name="Google Shape;94;p18"/>
          <p:cNvSpPr/>
          <p:nvPr/>
        </p:nvSpPr>
        <p:spPr>
          <a:xfrm>
            <a:off x="5982824" y="1056737"/>
            <a:ext cx="2372868" cy="348343"/>
          </a:xfrm>
          <a:prstGeom prst="snip1Rect">
            <a:avLst>
              <a:gd fmla="val 50000" name="adj"/>
            </a:avLst>
          </a:prstGeom>
          <a:solidFill>
            <a:srgbClr val="FFC000"/>
          </a:solid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b="0" i="0" lang="en" sz="1500" u="none" cap="none" strike="noStrike">
                <a:solidFill>
                  <a:schemeClr val="dk1"/>
                </a:solidFill>
                <a:latin typeface="Arial"/>
                <a:ea typeface="Arial"/>
                <a:cs typeface="Arial"/>
                <a:sym typeface="Arial"/>
              </a:rPr>
              <a:t>Impact</a:t>
            </a:r>
            <a:endParaRPr b="0" i="0" sz="1500" u="none" cap="none" strike="noStrike">
              <a:solidFill>
                <a:schemeClr val="dk1"/>
              </a:solidFill>
              <a:latin typeface="Arial"/>
              <a:ea typeface="Arial"/>
              <a:cs typeface="Arial"/>
              <a:sym typeface="Arial"/>
            </a:endParaRPr>
          </a:p>
        </p:txBody>
      </p:sp>
      <p:sp>
        <p:nvSpPr>
          <p:cNvPr id="95" name="Google Shape;95;p18"/>
          <p:cNvSpPr/>
          <p:nvPr/>
        </p:nvSpPr>
        <p:spPr>
          <a:xfrm flipH="1">
            <a:off x="6770914" y="3149345"/>
            <a:ext cx="2373084" cy="1994156"/>
          </a:xfrm>
          <a:custGeom>
            <a:rect b="b" l="l" r="r" t="t"/>
            <a:pathLst>
              <a:path extrusionOk="0" h="3780971" w="4499429">
                <a:moveTo>
                  <a:pt x="0" y="3780971"/>
                </a:moveTo>
                <a:lnTo>
                  <a:pt x="0" y="0"/>
                </a:lnTo>
                <a:cubicBezTo>
                  <a:pt x="1064382" y="2435981"/>
                  <a:pt x="2404533" y="3275390"/>
                  <a:pt x="4499429" y="3780971"/>
                </a:cubicBezTo>
                <a:lnTo>
                  <a:pt x="0" y="3780971"/>
                </a:lnTo>
                <a:close/>
              </a:path>
            </a:pathLst>
          </a:cu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 name="Google Shape;96;p18"/>
          <p:cNvSpPr txBox="1"/>
          <p:nvPr>
            <p:ph idx="1" type="body"/>
          </p:nvPr>
        </p:nvSpPr>
        <p:spPr>
          <a:xfrm>
            <a:off x="351064" y="1550194"/>
            <a:ext cx="2372868" cy="2028825"/>
          </a:xfrm>
          <a:prstGeom prst="rect">
            <a:avLst/>
          </a:prstGeom>
          <a:noFill/>
          <a:ln>
            <a:noFill/>
          </a:ln>
        </p:spPr>
        <p:txBody>
          <a:bodyPr anchorCtr="0" anchor="t" bIns="34275" lIns="34275" spcFirstLastPara="1" rIns="34275" wrap="square" tIns="34275"/>
          <a:lstStyle>
            <a:lvl1pPr indent="-317500" lvl="0" marL="457200" algn="l">
              <a:lnSpc>
                <a:spcPct val="100000"/>
              </a:lnSpc>
              <a:spcBef>
                <a:spcPts val="500"/>
              </a:spcBef>
              <a:spcAft>
                <a:spcPts val="0"/>
              </a:spcAft>
              <a:buClr>
                <a:srgbClr val="404040"/>
              </a:buClr>
              <a:buSzPts val="1400"/>
              <a:buFont typeface="Noto Sans Symbols"/>
              <a:buChar char="▪"/>
              <a:defRPr b="0" sz="1400">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Char char="•"/>
              <a:defRPr>
                <a:latin typeface="Arial"/>
                <a:ea typeface="Arial"/>
                <a:cs typeface="Arial"/>
                <a:sym typeface="Arial"/>
              </a:defRPr>
            </a:lvl2pPr>
            <a:lvl3pPr indent="-304800" lvl="2" marL="1371600" algn="l">
              <a:lnSpc>
                <a:spcPct val="100000"/>
              </a:lnSpc>
              <a:spcBef>
                <a:spcPts val="500"/>
              </a:spcBef>
              <a:spcAft>
                <a:spcPts val="0"/>
              </a:spcAft>
              <a:buClr>
                <a:srgbClr val="404040"/>
              </a:buClr>
              <a:buSzPts val="1200"/>
              <a:buChar char="o"/>
              <a:defRPr>
                <a:latin typeface="Arial"/>
                <a:ea typeface="Arial"/>
                <a:cs typeface="Arial"/>
                <a:sym typeface="Arial"/>
              </a:defRPr>
            </a:lvl3pPr>
            <a:lvl4pPr indent="-279400" lvl="3" marL="1828800" algn="l">
              <a:spcBef>
                <a:spcPts val="800"/>
              </a:spcBef>
              <a:spcAft>
                <a:spcPts val="0"/>
              </a:spcAft>
              <a:buSzPts val="800"/>
              <a:buChar char="✓"/>
              <a:defRPr>
                <a:latin typeface="Arial"/>
                <a:ea typeface="Arial"/>
                <a:cs typeface="Arial"/>
                <a:sym typeface="Arial"/>
              </a:defRPr>
            </a:lvl4pPr>
            <a:lvl5pPr indent="-273050" lvl="4" marL="2286000" algn="l">
              <a:spcBef>
                <a:spcPts val="800"/>
              </a:spcBef>
              <a:spcAft>
                <a:spcPts val="0"/>
              </a:spcAft>
              <a:buSzPts val="700"/>
              <a:buChar char="▶"/>
              <a:defRPr>
                <a:latin typeface="Arial"/>
                <a:ea typeface="Arial"/>
                <a:cs typeface="Arial"/>
                <a:sym typeface="Arial"/>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97" name="Google Shape;97;p18"/>
          <p:cNvSpPr txBox="1"/>
          <p:nvPr>
            <p:ph idx="2" type="body"/>
          </p:nvPr>
        </p:nvSpPr>
        <p:spPr>
          <a:xfrm>
            <a:off x="3163327" y="1550194"/>
            <a:ext cx="2372868" cy="2028825"/>
          </a:xfrm>
          <a:prstGeom prst="rect">
            <a:avLst/>
          </a:prstGeom>
          <a:noFill/>
          <a:ln>
            <a:noFill/>
          </a:ln>
        </p:spPr>
        <p:txBody>
          <a:bodyPr anchorCtr="0" anchor="t" bIns="34275" lIns="34275" spcFirstLastPara="1" rIns="34275" wrap="square" tIns="34275"/>
          <a:lstStyle>
            <a:lvl1pPr indent="-317500" lvl="0" marL="457200" algn="l">
              <a:lnSpc>
                <a:spcPct val="100000"/>
              </a:lnSpc>
              <a:spcBef>
                <a:spcPts val="500"/>
              </a:spcBef>
              <a:spcAft>
                <a:spcPts val="0"/>
              </a:spcAft>
              <a:buClr>
                <a:srgbClr val="404040"/>
              </a:buClr>
              <a:buSzPts val="1400"/>
              <a:buFont typeface="Noto Sans Symbols"/>
              <a:buChar char="▪"/>
              <a:defRPr b="0" sz="1400">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Char char="•"/>
              <a:defRPr>
                <a:latin typeface="Arial"/>
                <a:ea typeface="Arial"/>
                <a:cs typeface="Arial"/>
                <a:sym typeface="Arial"/>
              </a:defRPr>
            </a:lvl2pPr>
            <a:lvl3pPr indent="-304800" lvl="2" marL="1371600" algn="l">
              <a:lnSpc>
                <a:spcPct val="100000"/>
              </a:lnSpc>
              <a:spcBef>
                <a:spcPts val="500"/>
              </a:spcBef>
              <a:spcAft>
                <a:spcPts val="0"/>
              </a:spcAft>
              <a:buClr>
                <a:srgbClr val="404040"/>
              </a:buClr>
              <a:buSzPts val="1200"/>
              <a:buChar char="o"/>
              <a:defRPr>
                <a:latin typeface="Arial"/>
                <a:ea typeface="Arial"/>
                <a:cs typeface="Arial"/>
                <a:sym typeface="Arial"/>
              </a:defRPr>
            </a:lvl3pPr>
            <a:lvl4pPr indent="-279400" lvl="3" marL="1828800" algn="l">
              <a:spcBef>
                <a:spcPts val="800"/>
              </a:spcBef>
              <a:spcAft>
                <a:spcPts val="0"/>
              </a:spcAft>
              <a:buSzPts val="800"/>
              <a:buChar char="✓"/>
              <a:defRPr>
                <a:latin typeface="Arial"/>
                <a:ea typeface="Arial"/>
                <a:cs typeface="Arial"/>
                <a:sym typeface="Arial"/>
              </a:defRPr>
            </a:lvl4pPr>
            <a:lvl5pPr indent="-273050" lvl="4" marL="2286000" algn="l">
              <a:spcBef>
                <a:spcPts val="800"/>
              </a:spcBef>
              <a:spcAft>
                <a:spcPts val="0"/>
              </a:spcAft>
              <a:buSzPts val="700"/>
              <a:buChar char="▶"/>
              <a:defRPr>
                <a:latin typeface="Arial"/>
                <a:ea typeface="Arial"/>
                <a:cs typeface="Arial"/>
                <a:sym typeface="Arial"/>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98" name="Google Shape;98;p18"/>
          <p:cNvSpPr txBox="1"/>
          <p:nvPr>
            <p:ph idx="3" type="body"/>
          </p:nvPr>
        </p:nvSpPr>
        <p:spPr>
          <a:xfrm>
            <a:off x="5982824" y="1550194"/>
            <a:ext cx="2372868" cy="2028825"/>
          </a:xfrm>
          <a:prstGeom prst="rect">
            <a:avLst/>
          </a:prstGeom>
          <a:noFill/>
          <a:ln>
            <a:noFill/>
          </a:ln>
        </p:spPr>
        <p:txBody>
          <a:bodyPr anchorCtr="0" anchor="t" bIns="34275" lIns="34275" spcFirstLastPara="1" rIns="34275" wrap="square" tIns="34275"/>
          <a:lstStyle>
            <a:lvl1pPr indent="-317500" lvl="0" marL="457200" algn="l">
              <a:lnSpc>
                <a:spcPct val="100000"/>
              </a:lnSpc>
              <a:spcBef>
                <a:spcPts val="500"/>
              </a:spcBef>
              <a:spcAft>
                <a:spcPts val="0"/>
              </a:spcAft>
              <a:buClr>
                <a:srgbClr val="404040"/>
              </a:buClr>
              <a:buSzPts val="1400"/>
              <a:buFont typeface="Noto Sans Symbols"/>
              <a:buChar char="▪"/>
              <a:defRPr b="0" sz="1400">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Char char="•"/>
              <a:defRPr>
                <a:latin typeface="Arial"/>
                <a:ea typeface="Arial"/>
                <a:cs typeface="Arial"/>
                <a:sym typeface="Arial"/>
              </a:defRPr>
            </a:lvl2pPr>
            <a:lvl3pPr indent="-304800" lvl="2" marL="1371600" algn="l">
              <a:lnSpc>
                <a:spcPct val="100000"/>
              </a:lnSpc>
              <a:spcBef>
                <a:spcPts val="500"/>
              </a:spcBef>
              <a:spcAft>
                <a:spcPts val="0"/>
              </a:spcAft>
              <a:buClr>
                <a:srgbClr val="404040"/>
              </a:buClr>
              <a:buSzPts val="1200"/>
              <a:buChar char="o"/>
              <a:defRPr>
                <a:latin typeface="Arial"/>
                <a:ea typeface="Arial"/>
                <a:cs typeface="Arial"/>
                <a:sym typeface="Arial"/>
              </a:defRPr>
            </a:lvl3pPr>
            <a:lvl4pPr indent="-279400" lvl="3" marL="1828800" algn="l">
              <a:spcBef>
                <a:spcPts val="800"/>
              </a:spcBef>
              <a:spcAft>
                <a:spcPts val="0"/>
              </a:spcAft>
              <a:buSzPts val="800"/>
              <a:buChar char="✓"/>
              <a:defRPr>
                <a:latin typeface="Arial"/>
                <a:ea typeface="Arial"/>
                <a:cs typeface="Arial"/>
                <a:sym typeface="Arial"/>
              </a:defRPr>
            </a:lvl4pPr>
            <a:lvl5pPr indent="-273050" lvl="4" marL="2286000" algn="l">
              <a:spcBef>
                <a:spcPts val="800"/>
              </a:spcBef>
              <a:spcAft>
                <a:spcPts val="0"/>
              </a:spcAft>
              <a:buSzPts val="700"/>
              <a:buChar char="▶"/>
              <a:defRPr>
                <a:latin typeface="Arial"/>
                <a:ea typeface="Arial"/>
                <a:cs typeface="Arial"/>
                <a:sym typeface="Arial"/>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99" name="Google Shape;99;p18"/>
          <p:cNvSpPr txBox="1"/>
          <p:nvPr>
            <p:ph type="title"/>
          </p:nvPr>
        </p:nvSpPr>
        <p:spPr>
          <a:xfrm>
            <a:off x="255815" y="88786"/>
            <a:ext cx="7020000" cy="542585"/>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b="1">
                <a:solidFill>
                  <a:srgbClr val="23629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8"/>
          <p:cNvSpPr/>
          <p:nvPr>
            <p:ph idx="4" type="pic"/>
          </p:nvPr>
        </p:nvSpPr>
        <p:spPr>
          <a:xfrm>
            <a:off x="351064" y="3712810"/>
            <a:ext cx="2372868" cy="960120"/>
          </a:xfrm>
          <a:prstGeom prst="rect">
            <a:avLst/>
          </a:prstGeom>
          <a:noFill/>
          <a:ln cap="flat" cmpd="sng" w="9525">
            <a:solidFill>
              <a:srgbClr val="ABABAB"/>
            </a:solidFill>
            <a:prstDash val="solid"/>
            <a:miter lim="800000"/>
            <a:headEnd len="sm" w="sm" type="none"/>
            <a:tailEnd len="sm" w="sm" type="none"/>
          </a:ln>
        </p:spPr>
        <p:txBody>
          <a:bodyPr anchorCtr="0" anchor="t" bIns="34275" lIns="34275" spcFirstLastPara="1" rIns="34275" wrap="square" tIns="34275"/>
          <a:lstStyle>
            <a:lvl1pPr lvl="0" marR="0" rtl="0" algn="l">
              <a:lnSpc>
                <a:spcPct val="100000"/>
              </a:lnSpc>
              <a:spcBef>
                <a:spcPts val="500"/>
              </a:spcBef>
              <a:spcAft>
                <a:spcPts val="0"/>
              </a:spcAft>
              <a:buClr>
                <a:srgbClr val="404040"/>
              </a:buClr>
              <a:buSzPts val="1500"/>
              <a:buFont typeface="Noto Sans Symbols"/>
              <a:buNone/>
              <a:defRPr b="0" i="0" sz="1500" u="none" cap="none" strike="noStrike">
                <a:solidFill>
                  <a:srgbClr val="404040"/>
                </a:solidFill>
                <a:latin typeface="Arial"/>
                <a:ea typeface="Arial"/>
                <a:cs typeface="Arial"/>
                <a:sym typeface="Arial"/>
              </a:defRPr>
            </a:lvl1pPr>
            <a:lvl2pPr lvl="1" marR="0" rtl="0" algn="l">
              <a:lnSpc>
                <a:spcPct val="100000"/>
              </a:lnSpc>
              <a:spcBef>
                <a:spcPts val="500"/>
              </a:spcBef>
              <a:spcAft>
                <a:spcPts val="0"/>
              </a:spcAft>
              <a:buClr>
                <a:srgbClr val="404040"/>
              </a:buClr>
              <a:buSzPts val="1400"/>
              <a:buFont typeface="Arial"/>
              <a:buChar char="•"/>
              <a:defRPr b="0" i="0" sz="1400" u="none" cap="none" strike="noStrike">
                <a:solidFill>
                  <a:srgbClr val="404040"/>
                </a:solidFill>
                <a:latin typeface="Arial"/>
                <a:ea typeface="Arial"/>
                <a:cs typeface="Arial"/>
                <a:sym typeface="Arial"/>
              </a:defRPr>
            </a:lvl2pPr>
            <a:lvl3pPr lvl="2" marR="0" rtl="0" algn="l">
              <a:lnSpc>
                <a:spcPct val="100000"/>
              </a:lnSpc>
              <a:spcBef>
                <a:spcPts val="500"/>
              </a:spcBef>
              <a:spcAft>
                <a:spcPts val="0"/>
              </a:spcAft>
              <a:buClr>
                <a:srgbClr val="404040"/>
              </a:buClr>
              <a:buSzPts val="1200"/>
              <a:buFont typeface="Courier New"/>
              <a:buChar char="o"/>
              <a:defRPr b="0" i="0" sz="1200" u="none" cap="none" strike="noStrike">
                <a:solidFill>
                  <a:srgbClr val="404040"/>
                </a:solidFill>
                <a:latin typeface="Arial"/>
                <a:ea typeface="Arial"/>
                <a:cs typeface="Arial"/>
                <a:sym typeface="Arial"/>
              </a:defRPr>
            </a:lvl3pPr>
            <a:lvl4pPr lvl="3" marR="0" rtl="0" algn="l">
              <a:spcBef>
                <a:spcPts val="800"/>
              </a:spcBef>
              <a:spcAft>
                <a:spcPts val="0"/>
              </a:spcAft>
              <a:buClr>
                <a:srgbClr val="404040"/>
              </a:buClr>
              <a:buSzPts val="800"/>
              <a:buFont typeface="Noto Sans Symbols"/>
              <a:buChar char="✓"/>
              <a:defRPr b="0" i="0" sz="1100" u="none" cap="none" strike="noStrike">
                <a:solidFill>
                  <a:srgbClr val="404040"/>
                </a:solidFill>
                <a:latin typeface="Arial"/>
                <a:ea typeface="Arial"/>
                <a:cs typeface="Arial"/>
                <a:sym typeface="Arial"/>
              </a:defRPr>
            </a:lvl4pPr>
            <a:lvl5pPr lvl="4" marR="0" rtl="0" algn="l">
              <a:spcBef>
                <a:spcPts val="800"/>
              </a:spcBef>
              <a:spcAft>
                <a:spcPts val="0"/>
              </a:spcAft>
              <a:buClr>
                <a:schemeClr val="accent1"/>
              </a:buClr>
              <a:buSzPts val="700"/>
              <a:buFont typeface="Noto Sans Symbols"/>
              <a:buChar char="▶"/>
              <a:defRPr b="0" i="0" sz="800" u="none" cap="none" strike="noStrike">
                <a:solidFill>
                  <a:srgbClr val="404040"/>
                </a:solidFill>
                <a:latin typeface="Arial"/>
                <a:ea typeface="Arial"/>
                <a:cs typeface="Arial"/>
                <a:sym typeface="Arial"/>
              </a:defRPr>
            </a:lvl5pPr>
            <a:lvl6pPr lvl="5"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Arial"/>
                <a:ea typeface="Arial"/>
                <a:cs typeface="Arial"/>
                <a:sym typeface="Arial"/>
              </a:defRPr>
            </a:lvl6pPr>
            <a:lvl7pPr lvl="6"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Arial"/>
                <a:ea typeface="Arial"/>
                <a:cs typeface="Arial"/>
                <a:sym typeface="Arial"/>
              </a:defRPr>
            </a:lvl7pPr>
            <a:lvl8pPr lvl="7"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Arial"/>
                <a:ea typeface="Arial"/>
                <a:cs typeface="Arial"/>
                <a:sym typeface="Arial"/>
              </a:defRPr>
            </a:lvl8pPr>
            <a:lvl9pPr lvl="8"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Arial"/>
                <a:ea typeface="Arial"/>
                <a:cs typeface="Arial"/>
                <a:sym typeface="Arial"/>
              </a:defRPr>
            </a:lvl9pPr>
          </a:lstStyle>
          <a:p/>
        </p:txBody>
      </p:sp>
      <p:cxnSp>
        <p:nvCxnSpPr>
          <p:cNvPr id="101" name="Google Shape;101;p18"/>
          <p:cNvCxnSpPr/>
          <p:nvPr/>
        </p:nvCxnSpPr>
        <p:spPr>
          <a:xfrm>
            <a:off x="2951408" y="1029418"/>
            <a:ext cx="0" cy="3876303"/>
          </a:xfrm>
          <a:prstGeom prst="straightConnector1">
            <a:avLst/>
          </a:prstGeom>
          <a:noFill/>
          <a:ln cap="rnd" cmpd="sng" w="12700">
            <a:solidFill>
              <a:srgbClr val="ACACAE"/>
            </a:solidFill>
            <a:prstDash val="dot"/>
            <a:round/>
            <a:headEnd len="med" w="med" type="diamond"/>
            <a:tailEnd len="med" w="med" type="diamond"/>
          </a:ln>
        </p:spPr>
      </p:cxnSp>
      <p:cxnSp>
        <p:nvCxnSpPr>
          <p:cNvPr id="102" name="Google Shape;102;p18"/>
          <p:cNvCxnSpPr/>
          <p:nvPr/>
        </p:nvCxnSpPr>
        <p:spPr>
          <a:xfrm>
            <a:off x="5754441" y="1029418"/>
            <a:ext cx="0" cy="3876303"/>
          </a:xfrm>
          <a:prstGeom prst="straightConnector1">
            <a:avLst/>
          </a:prstGeom>
          <a:noFill/>
          <a:ln cap="rnd" cmpd="sng" w="12700">
            <a:solidFill>
              <a:srgbClr val="ACACAE"/>
            </a:solidFill>
            <a:prstDash val="dot"/>
            <a:round/>
            <a:headEnd len="med" w="med" type="diamond"/>
            <a:tailEnd len="med" w="med" type="diamon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03" name="Shape 103"/>
        <p:cNvGrpSpPr/>
        <p:nvPr/>
      </p:nvGrpSpPr>
      <p:grpSpPr>
        <a:xfrm>
          <a:off x="0" y="0"/>
          <a:ext cx="0" cy="0"/>
          <a:chOff x="0" y="0"/>
          <a:chExt cx="0" cy="0"/>
        </a:xfrm>
      </p:grpSpPr>
      <p:sp>
        <p:nvSpPr>
          <p:cNvPr id="104" name="Google Shape;104;p19"/>
          <p:cNvSpPr txBox="1"/>
          <p:nvPr>
            <p:ph idx="1" type="body"/>
          </p:nvPr>
        </p:nvSpPr>
        <p:spPr>
          <a:xfrm>
            <a:off x="628650" y="1369219"/>
            <a:ext cx="3886200" cy="3263504"/>
          </a:xfrm>
          <a:prstGeom prst="rect">
            <a:avLst/>
          </a:prstGeom>
          <a:noFill/>
          <a:ln>
            <a:noFill/>
          </a:ln>
        </p:spPr>
        <p:txBody>
          <a:bodyPr anchorCtr="0" anchor="t" bIns="34275" lIns="34275" spcFirstLastPara="1" rIns="34275" wrap="square" tIns="34275"/>
          <a:lstStyle>
            <a:lvl1pPr indent="-317500" lvl="0" marL="457200" algn="l">
              <a:lnSpc>
                <a:spcPct val="100000"/>
              </a:lnSpc>
              <a:spcBef>
                <a:spcPts val="500"/>
              </a:spcBef>
              <a:spcAft>
                <a:spcPts val="0"/>
              </a:spcAft>
              <a:buClr>
                <a:srgbClr val="404040"/>
              </a:buClr>
              <a:buSzPts val="1400"/>
              <a:buFont typeface="Noto Sans Symbols"/>
              <a:buChar char="▪"/>
              <a:defRPr b="0" sz="1400">
                <a:latin typeface="Arial"/>
                <a:ea typeface="Arial"/>
                <a:cs typeface="Arial"/>
                <a:sym typeface="Arial"/>
              </a:defRPr>
            </a:lvl1pPr>
            <a:lvl2pPr indent="-304800" lvl="1" marL="914400" algn="l">
              <a:lnSpc>
                <a:spcPct val="100000"/>
              </a:lnSpc>
              <a:spcBef>
                <a:spcPts val="500"/>
              </a:spcBef>
              <a:spcAft>
                <a:spcPts val="0"/>
              </a:spcAft>
              <a:buClr>
                <a:srgbClr val="404040"/>
              </a:buClr>
              <a:buSzPts val="1200"/>
              <a:buFont typeface="Arial"/>
              <a:buChar char="•"/>
              <a:defRPr b="0" sz="1200">
                <a:latin typeface="Arial"/>
                <a:ea typeface="Arial"/>
                <a:cs typeface="Arial"/>
                <a:sym typeface="Arial"/>
              </a:defRPr>
            </a:lvl2pPr>
            <a:lvl3pPr indent="-298450" lvl="2" marL="1371600" algn="l">
              <a:lnSpc>
                <a:spcPct val="100000"/>
              </a:lnSpc>
              <a:spcBef>
                <a:spcPts val="500"/>
              </a:spcBef>
              <a:spcAft>
                <a:spcPts val="0"/>
              </a:spcAft>
              <a:buClr>
                <a:srgbClr val="404040"/>
              </a:buClr>
              <a:buSzPts val="1100"/>
              <a:buFont typeface="Courier New"/>
              <a:buChar char="o"/>
              <a:defRPr b="0" sz="1100">
                <a:latin typeface="Arial"/>
                <a:ea typeface="Arial"/>
                <a:cs typeface="Arial"/>
                <a:sym typeface="Arial"/>
              </a:defRPr>
            </a:lvl3pPr>
            <a:lvl4pPr indent="-273050" lvl="3" marL="1828800" algn="l">
              <a:spcBef>
                <a:spcPts val="800"/>
              </a:spcBef>
              <a:spcAft>
                <a:spcPts val="0"/>
              </a:spcAft>
              <a:buSzPts val="700"/>
              <a:buFont typeface="Noto Sans Symbols"/>
              <a:buChar char="✓"/>
              <a:defRPr b="0" sz="900">
                <a:latin typeface="Arial"/>
                <a:ea typeface="Arial"/>
                <a:cs typeface="Arial"/>
                <a:sym typeface="Arial"/>
              </a:defRPr>
            </a:lvl4pPr>
            <a:lvl5pPr indent="-266700" lvl="4" marL="2286000" algn="l">
              <a:spcBef>
                <a:spcPts val="800"/>
              </a:spcBef>
              <a:spcAft>
                <a:spcPts val="0"/>
              </a:spcAft>
              <a:buSzPts val="600"/>
              <a:buFont typeface="Noto Sans Symbols"/>
              <a:buChar char="▪"/>
              <a:defRPr b="0" sz="800">
                <a:latin typeface="Arial"/>
                <a:ea typeface="Arial"/>
                <a:cs typeface="Arial"/>
                <a:sym typeface="Arial"/>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05" name="Google Shape;105;p19"/>
          <p:cNvSpPr txBox="1"/>
          <p:nvPr>
            <p:ph idx="2" type="body"/>
          </p:nvPr>
        </p:nvSpPr>
        <p:spPr>
          <a:xfrm>
            <a:off x="4629150" y="1369219"/>
            <a:ext cx="3886200" cy="3263504"/>
          </a:xfrm>
          <a:prstGeom prst="rect">
            <a:avLst/>
          </a:prstGeom>
          <a:noFill/>
          <a:ln>
            <a:noFill/>
          </a:ln>
        </p:spPr>
        <p:txBody>
          <a:bodyPr anchorCtr="0" anchor="t" bIns="34275" lIns="34275" spcFirstLastPara="1" rIns="34275" wrap="square" tIns="34275"/>
          <a:lstStyle>
            <a:lvl1pPr indent="-317500" lvl="0" marL="457200" algn="l">
              <a:lnSpc>
                <a:spcPct val="100000"/>
              </a:lnSpc>
              <a:spcBef>
                <a:spcPts val="500"/>
              </a:spcBef>
              <a:spcAft>
                <a:spcPts val="0"/>
              </a:spcAft>
              <a:buClr>
                <a:srgbClr val="404040"/>
              </a:buClr>
              <a:buSzPts val="1400"/>
              <a:buFont typeface="Noto Sans Symbols"/>
              <a:buChar char="▪"/>
              <a:defRPr b="0" sz="1400">
                <a:latin typeface="Arial"/>
                <a:ea typeface="Arial"/>
                <a:cs typeface="Arial"/>
                <a:sym typeface="Arial"/>
              </a:defRPr>
            </a:lvl1pPr>
            <a:lvl2pPr indent="-304800" lvl="1" marL="914400" algn="l">
              <a:lnSpc>
                <a:spcPct val="100000"/>
              </a:lnSpc>
              <a:spcBef>
                <a:spcPts val="500"/>
              </a:spcBef>
              <a:spcAft>
                <a:spcPts val="0"/>
              </a:spcAft>
              <a:buClr>
                <a:srgbClr val="404040"/>
              </a:buClr>
              <a:buSzPts val="1200"/>
              <a:buFont typeface="Arial"/>
              <a:buChar char="•"/>
              <a:defRPr b="0" sz="1200">
                <a:latin typeface="Arial"/>
                <a:ea typeface="Arial"/>
                <a:cs typeface="Arial"/>
                <a:sym typeface="Arial"/>
              </a:defRPr>
            </a:lvl2pPr>
            <a:lvl3pPr indent="-298450" lvl="2" marL="1371600" algn="l">
              <a:lnSpc>
                <a:spcPct val="100000"/>
              </a:lnSpc>
              <a:spcBef>
                <a:spcPts val="500"/>
              </a:spcBef>
              <a:spcAft>
                <a:spcPts val="0"/>
              </a:spcAft>
              <a:buClr>
                <a:srgbClr val="404040"/>
              </a:buClr>
              <a:buSzPts val="1100"/>
              <a:buFont typeface="Courier New"/>
              <a:buChar char="o"/>
              <a:defRPr b="0" sz="1100">
                <a:latin typeface="Arial"/>
                <a:ea typeface="Arial"/>
                <a:cs typeface="Arial"/>
                <a:sym typeface="Arial"/>
              </a:defRPr>
            </a:lvl3pPr>
            <a:lvl4pPr indent="-273050" lvl="3" marL="1828800" algn="l">
              <a:spcBef>
                <a:spcPts val="800"/>
              </a:spcBef>
              <a:spcAft>
                <a:spcPts val="0"/>
              </a:spcAft>
              <a:buSzPts val="700"/>
              <a:buFont typeface="Noto Sans Symbols"/>
              <a:buChar char="✓"/>
              <a:defRPr b="0" sz="900">
                <a:latin typeface="Arial"/>
                <a:ea typeface="Arial"/>
                <a:cs typeface="Arial"/>
                <a:sym typeface="Arial"/>
              </a:defRPr>
            </a:lvl4pPr>
            <a:lvl5pPr indent="-266700" lvl="4" marL="2286000" algn="l">
              <a:spcBef>
                <a:spcPts val="800"/>
              </a:spcBef>
              <a:spcAft>
                <a:spcPts val="0"/>
              </a:spcAft>
              <a:buSzPts val="600"/>
              <a:buFont typeface="Noto Sans Symbols"/>
              <a:buChar char="▪"/>
              <a:defRPr b="0" sz="800">
                <a:latin typeface="Arial"/>
                <a:ea typeface="Arial"/>
                <a:cs typeface="Arial"/>
                <a:sym typeface="Arial"/>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06" name="Google Shape;106;p19"/>
          <p:cNvSpPr txBox="1"/>
          <p:nvPr>
            <p:ph type="title"/>
          </p:nvPr>
        </p:nvSpPr>
        <p:spPr>
          <a:xfrm>
            <a:off x="255815" y="88786"/>
            <a:ext cx="7020000" cy="542585"/>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b="1"/>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07" name="Shape 107"/>
        <p:cNvGrpSpPr/>
        <p:nvPr/>
      </p:nvGrpSpPr>
      <p:grpSpPr>
        <a:xfrm>
          <a:off x="0" y="0"/>
          <a:ext cx="0" cy="0"/>
          <a:chOff x="0" y="0"/>
          <a:chExt cx="0" cy="0"/>
        </a:xfrm>
      </p:grpSpPr>
      <p:sp>
        <p:nvSpPr>
          <p:cNvPr id="108" name="Google Shape;108;p20"/>
          <p:cNvSpPr txBox="1"/>
          <p:nvPr>
            <p:ph idx="1" type="body"/>
          </p:nvPr>
        </p:nvSpPr>
        <p:spPr>
          <a:xfrm>
            <a:off x="629841" y="1184674"/>
            <a:ext cx="3868340" cy="617934"/>
          </a:xfrm>
          <a:prstGeom prst="rect">
            <a:avLst/>
          </a:prstGeom>
          <a:noFill/>
          <a:ln>
            <a:noFill/>
          </a:ln>
        </p:spPr>
        <p:txBody>
          <a:bodyPr anchorCtr="0" anchor="ctr" bIns="34275" lIns="34275" spcFirstLastPara="1" rIns="34275" wrap="square" tIns="34275"/>
          <a:lstStyle>
            <a:lvl1pPr indent="-228600" lvl="0" marL="457200" algn="l">
              <a:lnSpc>
                <a:spcPct val="100000"/>
              </a:lnSpc>
              <a:spcBef>
                <a:spcPts val="500"/>
              </a:spcBef>
              <a:spcAft>
                <a:spcPts val="0"/>
              </a:spcAft>
              <a:buClr>
                <a:srgbClr val="404040"/>
              </a:buClr>
              <a:buSzPts val="1800"/>
              <a:buNone/>
              <a:defRPr b="0" sz="1800">
                <a:latin typeface="Arial"/>
                <a:ea typeface="Arial"/>
                <a:cs typeface="Arial"/>
                <a:sym typeface="Arial"/>
              </a:defRPr>
            </a:lvl1pPr>
            <a:lvl2pPr indent="-228600" lvl="1" marL="914400" algn="l">
              <a:lnSpc>
                <a:spcPct val="100000"/>
              </a:lnSpc>
              <a:spcBef>
                <a:spcPts val="500"/>
              </a:spcBef>
              <a:spcAft>
                <a:spcPts val="0"/>
              </a:spcAft>
              <a:buClr>
                <a:srgbClr val="404040"/>
              </a:buClr>
              <a:buSzPts val="1500"/>
              <a:buNone/>
              <a:defRPr b="1" sz="1500"/>
            </a:lvl2pPr>
            <a:lvl3pPr indent="-228600" lvl="2" marL="1371600" algn="l">
              <a:lnSpc>
                <a:spcPct val="100000"/>
              </a:lnSpc>
              <a:spcBef>
                <a:spcPts val="500"/>
              </a:spcBef>
              <a:spcAft>
                <a:spcPts val="0"/>
              </a:spcAft>
              <a:buClr>
                <a:srgbClr val="404040"/>
              </a:buClr>
              <a:buSzPts val="14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09" name="Google Shape;109;p20"/>
          <p:cNvSpPr txBox="1"/>
          <p:nvPr>
            <p:ph idx="2" type="body"/>
          </p:nvPr>
        </p:nvSpPr>
        <p:spPr>
          <a:xfrm>
            <a:off x="629841" y="1802608"/>
            <a:ext cx="3868340" cy="2763441"/>
          </a:xfrm>
          <a:prstGeom prst="rect">
            <a:avLst/>
          </a:prstGeom>
          <a:noFill/>
          <a:ln>
            <a:noFill/>
          </a:ln>
        </p:spPr>
        <p:txBody>
          <a:bodyPr anchorCtr="0" anchor="t" bIns="34275" lIns="34275" spcFirstLastPara="1" rIns="34275" wrap="square" tIns="34275"/>
          <a:lstStyle>
            <a:lvl1pPr indent="-323850" lvl="0" marL="457200" algn="l">
              <a:lnSpc>
                <a:spcPct val="100000"/>
              </a:lnSpc>
              <a:spcBef>
                <a:spcPts val="500"/>
              </a:spcBef>
              <a:spcAft>
                <a:spcPts val="0"/>
              </a:spcAft>
              <a:buClr>
                <a:srgbClr val="404040"/>
              </a:buClr>
              <a:buSzPts val="1500"/>
              <a:buFont typeface="Noto Sans Symbols"/>
              <a:buChar char="▪"/>
              <a:defRPr b="0">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Font typeface="Arial"/>
              <a:buChar char="•"/>
              <a:defRPr b="0">
                <a:latin typeface="Arial"/>
                <a:ea typeface="Arial"/>
                <a:cs typeface="Arial"/>
                <a:sym typeface="Arial"/>
              </a:defRPr>
            </a:lvl2pPr>
            <a:lvl3pPr indent="-304800" lvl="2" marL="1371600" algn="l">
              <a:lnSpc>
                <a:spcPct val="100000"/>
              </a:lnSpc>
              <a:spcBef>
                <a:spcPts val="500"/>
              </a:spcBef>
              <a:spcAft>
                <a:spcPts val="0"/>
              </a:spcAft>
              <a:buClr>
                <a:srgbClr val="404040"/>
              </a:buClr>
              <a:buSzPts val="1200"/>
              <a:buFont typeface="Courier New"/>
              <a:buChar char="o"/>
              <a:defRPr b="0">
                <a:latin typeface="Arial"/>
                <a:ea typeface="Arial"/>
                <a:cs typeface="Arial"/>
                <a:sym typeface="Arial"/>
              </a:defRPr>
            </a:lvl3pPr>
            <a:lvl4pPr indent="-279400" lvl="3" marL="1828800" algn="l">
              <a:spcBef>
                <a:spcPts val="800"/>
              </a:spcBef>
              <a:spcAft>
                <a:spcPts val="0"/>
              </a:spcAft>
              <a:buSzPts val="800"/>
              <a:buFont typeface="Noto Sans Symbols"/>
              <a:buChar char="✓"/>
              <a:defRPr b="0">
                <a:latin typeface="Arial"/>
                <a:ea typeface="Arial"/>
                <a:cs typeface="Arial"/>
                <a:sym typeface="Arial"/>
              </a:defRPr>
            </a:lvl4pPr>
            <a:lvl5pPr indent="-273050" lvl="4" marL="2286000" algn="l">
              <a:spcBef>
                <a:spcPts val="800"/>
              </a:spcBef>
              <a:spcAft>
                <a:spcPts val="0"/>
              </a:spcAft>
              <a:buSzPts val="700"/>
              <a:buFont typeface="Noto Sans Symbols"/>
              <a:buChar char="▪"/>
              <a:defRPr b="0" sz="900">
                <a:latin typeface="Arial"/>
                <a:ea typeface="Arial"/>
                <a:cs typeface="Arial"/>
                <a:sym typeface="Arial"/>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10" name="Google Shape;110;p20"/>
          <p:cNvSpPr txBox="1"/>
          <p:nvPr>
            <p:ph idx="3" type="body"/>
          </p:nvPr>
        </p:nvSpPr>
        <p:spPr>
          <a:xfrm>
            <a:off x="4629150" y="1184674"/>
            <a:ext cx="3887391" cy="617934"/>
          </a:xfrm>
          <a:prstGeom prst="rect">
            <a:avLst/>
          </a:prstGeom>
          <a:noFill/>
          <a:ln>
            <a:noFill/>
          </a:ln>
        </p:spPr>
        <p:txBody>
          <a:bodyPr anchorCtr="0" anchor="ctr" bIns="34275" lIns="34275" spcFirstLastPara="1" rIns="34275" wrap="square" tIns="34275"/>
          <a:lstStyle>
            <a:lvl1pPr indent="-228600" lvl="0" marL="457200" algn="l">
              <a:lnSpc>
                <a:spcPct val="100000"/>
              </a:lnSpc>
              <a:spcBef>
                <a:spcPts val="500"/>
              </a:spcBef>
              <a:spcAft>
                <a:spcPts val="0"/>
              </a:spcAft>
              <a:buClr>
                <a:srgbClr val="404040"/>
              </a:buClr>
              <a:buSzPts val="1800"/>
              <a:buNone/>
              <a:defRPr b="0" sz="1800">
                <a:latin typeface="Arial"/>
                <a:ea typeface="Arial"/>
                <a:cs typeface="Arial"/>
                <a:sym typeface="Arial"/>
              </a:defRPr>
            </a:lvl1pPr>
            <a:lvl2pPr indent="-228600" lvl="1" marL="914400" algn="l">
              <a:lnSpc>
                <a:spcPct val="100000"/>
              </a:lnSpc>
              <a:spcBef>
                <a:spcPts val="500"/>
              </a:spcBef>
              <a:spcAft>
                <a:spcPts val="0"/>
              </a:spcAft>
              <a:buClr>
                <a:srgbClr val="404040"/>
              </a:buClr>
              <a:buSzPts val="1500"/>
              <a:buNone/>
              <a:defRPr b="1" sz="1500"/>
            </a:lvl2pPr>
            <a:lvl3pPr indent="-228600" lvl="2" marL="1371600" algn="l">
              <a:lnSpc>
                <a:spcPct val="100000"/>
              </a:lnSpc>
              <a:spcBef>
                <a:spcPts val="500"/>
              </a:spcBef>
              <a:spcAft>
                <a:spcPts val="0"/>
              </a:spcAft>
              <a:buClr>
                <a:srgbClr val="404040"/>
              </a:buClr>
              <a:buSzPts val="14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11" name="Google Shape;111;p20"/>
          <p:cNvSpPr txBox="1"/>
          <p:nvPr>
            <p:ph idx="4" type="body"/>
          </p:nvPr>
        </p:nvSpPr>
        <p:spPr>
          <a:xfrm>
            <a:off x="4629150" y="1802608"/>
            <a:ext cx="3887391" cy="2763441"/>
          </a:xfrm>
          <a:prstGeom prst="rect">
            <a:avLst/>
          </a:prstGeom>
          <a:noFill/>
          <a:ln>
            <a:noFill/>
          </a:ln>
        </p:spPr>
        <p:txBody>
          <a:bodyPr anchorCtr="0" anchor="t" bIns="34275" lIns="34275" spcFirstLastPara="1" rIns="34275" wrap="square" tIns="34275"/>
          <a:lstStyle>
            <a:lvl1pPr indent="-323850" lvl="0" marL="457200" algn="l">
              <a:lnSpc>
                <a:spcPct val="100000"/>
              </a:lnSpc>
              <a:spcBef>
                <a:spcPts val="500"/>
              </a:spcBef>
              <a:spcAft>
                <a:spcPts val="0"/>
              </a:spcAft>
              <a:buClr>
                <a:srgbClr val="404040"/>
              </a:buClr>
              <a:buSzPts val="1500"/>
              <a:buFont typeface="Noto Sans Symbols"/>
              <a:buChar char="▪"/>
              <a:defRPr b="0">
                <a:latin typeface="Arial"/>
                <a:ea typeface="Arial"/>
                <a:cs typeface="Arial"/>
                <a:sym typeface="Arial"/>
              </a:defRPr>
            </a:lvl1pPr>
            <a:lvl2pPr indent="-317500" lvl="1" marL="914400" algn="l">
              <a:lnSpc>
                <a:spcPct val="100000"/>
              </a:lnSpc>
              <a:spcBef>
                <a:spcPts val="500"/>
              </a:spcBef>
              <a:spcAft>
                <a:spcPts val="0"/>
              </a:spcAft>
              <a:buClr>
                <a:srgbClr val="404040"/>
              </a:buClr>
              <a:buSzPts val="1400"/>
              <a:buFont typeface="Arial"/>
              <a:buChar char="•"/>
              <a:defRPr b="0">
                <a:latin typeface="Arial"/>
                <a:ea typeface="Arial"/>
                <a:cs typeface="Arial"/>
                <a:sym typeface="Arial"/>
              </a:defRPr>
            </a:lvl2pPr>
            <a:lvl3pPr indent="-304800" lvl="2" marL="1371600" algn="l">
              <a:lnSpc>
                <a:spcPct val="100000"/>
              </a:lnSpc>
              <a:spcBef>
                <a:spcPts val="500"/>
              </a:spcBef>
              <a:spcAft>
                <a:spcPts val="0"/>
              </a:spcAft>
              <a:buClr>
                <a:srgbClr val="404040"/>
              </a:buClr>
              <a:buSzPts val="1200"/>
              <a:buFont typeface="Courier New"/>
              <a:buChar char="o"/>
              <a:defRPr b="0">
                <a:latin typeface="Arial"/>
                <a:ea typeface="Arial"/>
                <a:cs typeface="Arial"/>
                <a:sym typeface="Arial"/>
              </a:defRPr>
            </a:lvl3pPr>
            <a:lvl4pPr indent="-279400" lvl="3" marL="1828800" algn="l">
              <a:spcBef>
                <a:spcPts val="800"/>
              </a:spcBef>
              <a:spcAft>
                <a:spcPts val="0"/>
              </a:spcAft>
              <a:buSzPts val="800"/>
              <a:buFont typeface="Noto Sans Symbols"/>
              <a:buChar char="✓"/>
              <a:defRPr b="0">
                <a:latin typeface="Arial"/>
                <a:ea typeface="Arial"/>
                <a:cs typeface="Arial"/>
                <a:sym typeface="Arial"/>
              </a:defRPr>
            </a:lvl4pPr>
            <a:lvl5pPr indent="-273050" lvl="4" marL="2286000" algn="l">
              <a:spcBef>
                <a:spcPts val="800"/>
              </a:spcBef>
              <a:spcAft>
                <a:spcPts val="0"/>
              </a:spcAft>
              <a:buSzPts val="700"/>
              <a:buFont typeface="Noto Sans Symbols"/>
              <a:buChar char="▪"/>
              <a:defRPr b="0" sz="900">
                <a:latin typeface="Arial"/>
                <a:ea typeface="Arial"/>
                <a:cs typeface="Arial"/>
                <a:sym typeface="Arial"/>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12" name="Google Shape;112;p20"/>
          <p:cNvSpPr txBox="1"/>
          <p:nvPr>
            <p:ph type="title"/>
          </p:nvPr>
        </p:nvSpPr>
        <p:spPr>
          <a:xfrm>
            <a:off x="255815" y="88786"/>
            <a:ext cx="7020000" cy="542585"/>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b="1">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13" name="Shape 113"/>
        <p:cNvGrpSpPr/>
        <p:nvPr/>
      </p:nvGrpSpPr>
      <p:grpSpPr>
        <a:xfrm>
          <a:off x="0" y="0"/>
          <a:ext cx="0" cy="0"/>
          <a:chOff x="0" y="0"/>
          <a:chExt cx="0" cy="0"/>
        </a:xfrm>
      </p:grpSpPr>
      <p:sp>
        <p:nvSpPr>
          <p:cNvPr id="114" name="Google Shape;114;p21"/>
          <p:cNvSpPr txBox="1"/>
          <p:nvPr>
            <p:ph type="title"/>
          </p:nvPr>
        </p:nvSpPr>
        <p:spPr>
          <a:xfrm>
            <a:off x="255815" y="88786"/>
            <a:ext cx="7020000" cy="542585"/>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b="1"/>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115" name="Shape 115"/>
        <p:cNvGrpSpPr/>
        <p:nvPr/>
      </p:nvGrpSpPr>
      <p:grpSpPr>
        <a:xfrm>
          <a:off x="0" y="0"/>
          <a:ext cx="0" cy="0"/>
          <a:chOff x="0" y="0"/>
          <a:chExt cx="0" cy="0"/>
        </a:xfrm>
      </p:grpSpPr>
      <p:sp>
        <p:nvSpPr>
          <p:cNvPr id="116" name="Google Shape;116;p22"/>
          <p:cNvSpPr txBox="1"/>
          <p:nvPr>
            <p:ph type="title"/>
          </p:nvPr>
        </p:nvSpPr>
        <p:spPr>
          <a:xfrm>
            <a:off x="243063" y="1008529"/>
            <a:ext cx="2949178" cy="675000"/>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b="0" sz="1500">
                <a:solidFill>
                  <a:srgbClr val="22567D"/>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2"/>
          <p:cNvSpPr txBox="1"/>
          <p:nvPr>
            <p:ph idx="1" type="body"/>
          </p:nvPr>
        </p:nvSpPr>
        <p:spPr>
          <a:xfrm>
            <a:off x="3887391" y="1070372"/>
            <a:ext cx="4629150" cy="3655219"/>
          </a:xfrm>
          <a:prstGeom prst="rect">
            <a:avLst/>
          </a:prstGeom>
          <a:noFill/>
          <a:ln>
            <a:noFill/>
          </a:ln>
        </p:spPr>
        <p:txBody>
          <a:bodyPr anchorCtr="0" anchor="t" bIns="34275" lIns="34275" spcFirstLastPara="1" rIns="34275" wrap="square" tIns="34275"/>
          <a:lstStyle>
            <a:lvl1pPr indent="-228600" lvl="0" marL="457200" algn="l">
              <a:lnSpc>
                <a:spcPct val="100000"/>
              </a:lnSpc>
              <a:spcBef>
                <a:spcPts val="500"/>
              </a:spcBef>
              <a:spcAft>
                <a:spcPts val="0"/>
              </a:spcAft>
              <a:buClr>
                <a:srgbClr val="404040"/>
              </a:buClr>
              <a:buSzPts val="1500"/>
              <a:buNone/>
              <a:defRPr b="0" sz="1500">
                <a:latin typeface="Arial"/>
                <a:ea typeface="Arial"/>
                <a:cs typeface="Arial"/>
                <a:sym typeface="Arial"/>
              </a:defRPr>
            </a:lvl1pPr>
            <a:lvl2pPr indent="-323850" lvl="1" marL="914400" algn="l">
              <a:lnSpc>
                <a:spcPct val="100000"/>
              </a:lnSpc>
              <a:spcBef>
                <a:spcPts val="500"/>
              </a:spcBef>
              <a:spcAft>
                <a:spcPts val="0"/>
              </a:spcAft>
              <a:buClr>
                <a:srgbClr val="404040"/>
              </a:buClr>
              <a:buSzPts val="1500"/>
              <a:buChar char="•"/>
              <a:defRPr b="0" sz="1500">
                <a:latin typeface="Arial"/>
                <a:ea typeface="Arial"/>
                <a:cs typeface="Arial"/>
                <a:sym typeface="Arial"/>
              </a:defRPr>
            </a:lvl2pPr>
            <a:lvl3pPr indent="-317500" lvl="2" marL="1371600" algn="l">
              <a:lnSpc>
                <a:spcPct val="100000"/>
              </a:lnSpc>
              <a:spcBef>
                <a:spcPts val="500"/>
              </a:spcBef>
              <a:spcAft>
                <a:spcPts val="0"/>
              </a:spcAft>
              <a:buClr>
                <a:srgbClr val="404040"/>
              </a:buClr>
              <a:buSzPts val="1400"/>
              <a:buFont typeface="Arial"/>
              <a:buChar char="•"/>
              <a:defRPr b="0" sz="1400">
                <a:latin typeface="Arial"/>
                <a:ea typeface="Arial"/>
                <a:cs typeface="Arial"/>
                <a:sym typeface="Arial"/>
              </a:defRPr>
            </a:lvl3pPr>
            <a:lvl4pPr indent="-292100" lvl="3" marL="1828800" algn="l">
              <a:spcBef>
                <a:spcPts val="800"/>
              </a:spcBef>
              <a:spcAft>
                <a:spcPts val="0"/>
              </a:spcAft>
              <a:buSzPts val="1000"/>
              <a:buFont typeface="Courier New"/>
              <a:buChar char="o"/>
              <a:defRPr sz="1200">
                <a:latin typeface="Arial"/>
                <a:ea typeface="Arial"/>
                <a:cs typeface="Arial"/>
                <a:sym typeface="Arial"/>
              </a:defRPr>
            </a:lvl4pPr>
            <a:lvl5pPr indent="-304800" lvl="4" marL="2286000" algn="l">
              <a:spcBef>
                <a:spcPts val="800"/>
              </a:spcBef>
              <a:spcAft>
                <a:spcPts val="0"/>
              </a:spcAft>
              <a:buSzPts val="1200"/>
              <a:buChar char="▶"/>
              <a:defRPr sz="1500">
                <a:latin typeface="Arial"/>
                <a:ea typeface="Arial"/>
                <a:cs typeface="Arial"/>
                <a:sym typeface="Arial"/>
              </a:defRPr>
            </a:lvl5pPr>
            <a:lvl6pPr indent="-304800" lvl="5" marL="2743200" algn="l">
              <a:spcBef>
                <a:spcPts val="800"/>
              </a:spcBef>
              <a:spcAft>
                <a:spcPts val="0"/>
              </a:spcAft>
              <a:buSzPts val="1200"/>
              <a:buChar char="▶"/>
              <a:defRPr sz="1500"/>
            </a:lvl6pPr>
            <a:lvl7pPr indent="-304800" lvl="6" marL="3200400" algn="l">
              <a:spcBef>
                <a:spcPts val="800"/>
              </a:spcBef>
              <a:spcAft>
                <a:spcPts val="0"/>
              </a:spcAft>
              <a:buSzPts val="1200"/>
              <a:buChar char="▶"/>
              <a:defRPr sz="1500"/>
            </a:lvl7pPr>
            <a:lvl8pPr indent="-304800" lvl="7" marL="3657600" algn="l">
              <a:spcBef>
                <a:spcPts val="800"/>
              </a:spcBef>
              <a:spcAft>
                <a:spcPts val="0"/>
              </a:spcAft>
              <a:buSzPts val="1200"/>
              <a:buChar char="▶"/>
              <a:defRPr sz="1500"/>
            </a:lvl8pPr>
            <a:lvl9pPr indent="-304800" lvl="8" marL="4114800" algn="l">
              <a:spcBef>
                <a:spcPts val="800"/>
              </a:spcBef>
              <a:spcAft>
                <a:spcPts val="0"/>
              </a:spcAft>
              <a:buSzPts val="1200"/>
              <a:buChar char="▶"/>
              <a:defRPr sz="1500"/>
            </a:lvl9pPr>
          </a:lstStyle>
          <a:p/>
        </p:txBody>
      </p:sp>
      <p:sp>
        <p:nvSpPr>
          <p:cNvPr id="118" name="Google Shape;118;p22"/>
          <p:cNvSpPr txBox="1"/>
          <p:nvPr>
            <p:ph idx="2" type="body"/>
          </p:nvPr>
        </p:nvSpPr>
        <p:spPr>
          <a:xfrm>
            <a:off x="243063" y="1866900"/>
            <a:ext cx="2949178" cy="2858691"/>
          </a:xfrm>
          <a:prstGeom prst="rect">
            <a:avLst/>
          </a:prstGeom>
          <a:noFill/>
          <a:ln>
            <a:noFill/>
          </a:ln>
        </p:spPr>
        <p:txBody>
          <a:bodyPr anchorCtr="0" anchor="t" bIns="34275" lIns="34275" spcFirstLastPara="1" rIns="34275" wrap="square" tIns="34275"/>
          <a:lstStyle>
            <a:lvl1pPr indent="-228600" lvl="0" marL="457200" algn="l">
              <a:lnSpc>
                <a:spcPct val="100000"/>
              </a:lnSpc>
              <a:spcBef>
                <a:spcPts val="500"/>
              </a:spcBef>
              <a:spcAft>
                <a:spcPts val="0"/>
              </a:spcAft>
              <a:buClr>
                <a:srgbClr val="404040"/>
              </a:buClr>
              <a:buSzPts val="1200"/>
              <a:buNone/>
              <a:defRPr b="0" sz="1200">
                <a:latin typeface="Arial"/>
                <a:ea typeface="Arial"/>
                <a:cs typeface="Arial"/>
                <a:sym typeface="Arial"/>
              </a:defRPr>
            </a:lvl1pPr>
            <a:lvl2pPr indent="-228600" lvl="1" marL="914400" algn="l">
              <a:lnSpc>
                <a:spcPct val="100000"/>
              </a:lnSpc>
              <a:spcBef>
                <a:spcPts val="500"/>
              </a:spcBef>
              <a:spcAft>
                <a:spcPts val="0"/>
              </a:spcAft>
              <a:buClr>
                <a:srgbClr val="404040"/>
              </a:buClr>
              <a:buSzPts val="1100"/>
              <a:buNone/>
              <a:defRPr sz="1100"/>
            </a:lvl2pPr>
            <a:lvl3pPr indent="-228600" lvl="2" marL="1371600" algn="l">
              <a:lnSpc>
                <a:spcPct val="100000"/>
              </a:lnSpc>
              <a:spcBef>
                <a:spcPts val="500"/>
              </a:spcBef>
              <a:spcAft>
                <a:spcPts val="0"/>
              </a:spcAft>
              <a:buClr>
                <a:srgbClr val="404040"/>
              </a:buClr>
              <a:buSzPts val="900"/>
              <a:buNone/>
              <a:defRPr sz="900"/>
            </a:lvl3pPr>
            <a:lvl4pPr indent="-228600" lvl="3" marL="1828800" algn="l">
              <a:spcBef>
                <a:spcPts val="800"/>
              </a:spcBef>
              <a:spcAft>
                <a:spcPts val="0"/>
              </a:spcAft>
              <a:buSzPts val="600"/>
              <a:buNone/>
              <a:defRPr sz="800"/>
            </a:lvl4pPr>
            <a:lvl5pPr indent="-228600" lvl="4" marL="2286000" algn="l">
              <a:spcBef>
                <a:spcPts val="800"/>
              </a:spcBef>
              <a:spcAft>
                <a:spcPts val="0"/>
              </a:spcAft>
              <a:buSzPts val="600"/>
              <a:buNone/>
              <a:defRPr sz="800"/>
            </a:lvl5pPr>
            <a:lvl6pPr indent="-228600" lvl="5" marL="2743200" algn="l">
              <a:spcBef>
                <a:spcPts val="800"/>
              </a:spcBef>
              <a:spcAft>
                <a:spcPts val="0"/>
              </a:spcAft>
              <a:buSzPts val="600"/>
              <a:buNone/>
              <a:defRPr sz="800"/>
            </a:lvl6pPr>
            <a:lvl7pPr indent="-228600" lvl="6" marL="3200400" algn="l">
              <a:spcBef>
                <a:spcPts val="800"/>
              </a:spcBef>
              <a:spcAft>
                <a:spcPts val="0"/>
              </a:spcAft>
              <a:buSzPts val="600"/>
              <a:buNone/>
              <a:defRPr sz="800"/>
            </a:lvl7pPr>
            <a:lvl8pPr indent="-228600" lvl="7" marL="3657600" algn="l">
              <a:spcBef>
                <a:spcPts val="800"/>
              </a:spcBef>
              <a:spcAft>
                <a:spcPts val="0"/>
              </a:spcAft>
              <a:buSzPts val="600"/>
              <a:buNone/>
              <a:defRPr sz="800"/>
            </a:lvl8pPr>
            <a:lvl9pPr indent="-228600" lvl="8" marL="4114800" algn="l">
              <a:spcBef>
                <a:spcPts val="800"/>
              </a:spcBef>
              <a:spcAft>
                <a:spcPts val="0"/>
              </a:spcAft>
              <a:buSzPts val="600"/>
              <a:buNone/>
              <a:defRPr sz="800"/>
            </a:lvl9pPr>
          </a:lstStyle>
          <a:p/>
        </p:txBody>
      </p:sp>
      <p:sp>
        <p:nvSpPr>
          <p:cNvPr id="119" name="Google Shape;119;p22"/>
          <p:cNvSpPr txBox="1"/>
          <p:nvPr>
            <p:ph idx="3" type="body"/>
          </p:nvPr>
        </p:nvSpPr>
        <p:spPr>
          <a:xfrm>
            <a:off x="243063" y="123130"/>
            <a:ext cx="7020000" cy="492578"/>
          </a:xfrm>
          <a:prstGeom prst="rect">
            <a:avLst/>
          </a:prstGeom>
          <a:noFill/>
          <a:ln>
            <a:noFill/>
          </a:ln>
        </p:spPr>
        <p:txBody>
          <a:bodyPr anchorCtr="0" anchor="ctr" bIns="34275" lIns="68575" spcFirstLastPara="1" rIns="68575" wrap="square" tIns="34275"/>
          <a:lstStyle>
            <a:lvl1pPr indent="-228600" lvl="0" marL="457200" algn="l">
              <a:lnSpc>
                <a:spcPct val="100000"/>
              </a:lnSpc>
              <a:spcBef>
                <a:spcPts val="500"/>
              </a:spcBef>
              <a:spcAft>
                <a:spcPts val="0"/>
              </a:spcAft>
              <a:buClr>
                <a:srgbClr val="22567D"/>
              </a:buClr>
              <a:buSzPts val="2100"/>
              <a:buNone/>
              <a:defRPr b="1" sz="2100">
                <a:solidFill>
                  <a:srgbClr val="22567D"/>
                </a:solidFill>
                <a:latin typeface="Arial"/>
                <a:ea typeface="Arial"/>
                <a:cs typeface="Arial"/>
                <a:sym typeface="Arial"/>
              </a:defRPr>
            </a:lvl1pPr>
            <a:lvl2pPr indent="-228600" lvl="1" marL="914400" algn="l">
              <a:lnSpc>
                <a:spcPct val="100000"/>
              </a:lnSpc>
              <a:spcBef>
                <a:spcPts val="500"/>
              </a:spcBef>
              <a:spcAft>
                <a:spcPts val="0"/>
              </a:spcAft>
              <a:buClr>
                <a:schemeClr val="accent1"/>
              </a:buClr>
              <a:buSzPts val="2700"/>
              <a:buNone/>
              <a:defRPr sz="2700">
                <a:solidFill>
                  <a:schemeClr val="accent1"/>
                </a:solidFill>
                <a:latin typeface="Trebuchet MS"/>
                <a:ea typeface="Trebuchet MS"/>
                <a:cs typeface="Trebuchet MS"/>
                <a:sym typeface="Trebuchet MS"/>
              </a:defRPr>
            </a:lvl2pPr>
            <a:lvl3pPr indent="-228600" lvl="2" marL="1371600" algn="l">
              <a:lnSpc>
                <a:spcPct val="100000"/>
              </a:lnSpc>
              <a:spcBef>
                <a:spcPts val="500"/>
              </a:spcBef>
              <a:spcAft>
                <a:spcPts val="0"/>
              </a:spcAft>
              <a:buClr>
                <a:schemeClr val="accent1"/>
              </a:buClr>
              <a:buSzPts val="2700"/>
              <a:buNone/>
              <a:defRPr sz="2700">
                <a:solidFill>
                  <a:schemeClr val="accent1"/>
                </a:solidFill>
                <a:latin typeface="Trebuchet MS"/>
                <a:ea typeface="Trebuchet MS"/>
                <a:cs typeface="Trebuchet MS"/>
                <a:sym typeface="Trebuchet MS"/>
              </a:defRPr>
            </a:lvl3pPr>
            <a:lvl4pPr indent="-228600" lvl="3" marL="1828800" algn="l">
              <a:spcBef>
                <a:spcPts val="800"/>
              </a:spcBef>
              <a:spcAft>
                <a:spcPts val="0"/>
              </a:spcAft>
              <a:buSzPts val="2200"/>
              <a:buNone/>
              <a:defRPr sz="2700">
                <a:solidFill>
                  <a:schemeClr val="accent1"/>
                </a:solidFill>
                <a:latin typeface="Trebuchet MS"/>
                <a:ea typeface="Trebuchet MS"/>
                <a:cs typeface="Trebuchet MS"/>
                <a:sym typeface="Trebuchet MS"/>
              </a:defRPr>
            </a:lvl4pPr>
            <a:lvl5pPr indent="-228600" lvl="4" marL="2286000" algn="l">
              <a:spcBef>
                <a:spcPts val="800"/>
              </a:spcBef>
              <a:spcAft>
                <a:spcPts val="0"/>
              </a:spcAft>
              <a:buSzPts val="2200"/>
              <a:buNone/>
              <a:defRPr sz="2700">
                <a:solidFill>
                  <a:schemeClr val="accent1"/>
                </a:solidFill>
                <a:latin typeface="Trebuchet MS"/>
                <a:ea typeface="Trebuchet MS"/>
                <a:cs typeface="Trebuchet MS"/>
                <a:sym typeface="Trebuchet MS"/>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120" name="Shape 120"/>
        <p:cNvGrpSpPr/>
        <p:nvPr/>
      </p:nvGrpSpPr>
      <p:grpSpPr>
        <a:xfrm>
          <a:off x="0" y="0"/>
          <a:ext cx="0" cy="0"/>
          <a:chOff x="0" y="0"/>
          <a:chExt cx="0" cy="0"/>
        </a:xfrm>
      </p:grpSpPr>
      <p:sp>
        <p:nvSpPr>
          <p:cNvPr id="121" name="Google Shape;121;p23"/>
          <p:cNvSpPr txBox="1"/>
          <p:nvPr>
            <p:ph type="title"/>
          </p:nvPr>
        </p:nvSpPr>
        <p:spPr>
          <a:xfrm>
            <a:off x="243063" y="1085850"/>
            <a:ext cx="2949178" cy="675000"/>
          </a:xfrm>
          <a:prstGeom prst="rect">
            <a:avLst/>
          </a:prstGeom>
          <a:noFill/>
          <a:ln>
            <a:noFill/>
          </a:ln>
        </p:spPr>
        <p:txBody>
          <a:bodyPr anchorCtr="0" anchor="b" bIns="34275" lIns="68575" spcFirstLastPara="1" rIns="68575" wrap="square" tIns="34275"/>
          <a:lstStyle>
            <a:lvl1pPr lvl="0" algn="l">
              <a:spcBef>
                <a:spcPts val="0"/>
              </a:spcBef>
              <a:spcAft>
                <a:spcPts val="0"/>
              </a:spcAft>
              <a:buSzPts val="1100"/>
              <a:buNone/>
              <a:defRPr b="0" sz="1500">
                <a:solidFill>
                  <a:srgbClr val="22567D"/>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p:nvPr>
            <p:ph idx="2" type="pic"/>
          </p:nvPr>
        </p:nvSpPr>
        <p:spPr>
          <a:xfrm>
            <a:off x="3887391" y="1089422"/>
            <a:ext cx="4629150" cy="3655219"/>
          </a:xfrm>
          <a:prstGeom prst="rect">
            <a:avLst/>
          </a:prstGeom>
          <a:noFill/>
          <a:ln>
            <a:noFill/>
          </a:ln>
        </p:spPr>
        <p:txBody>
          <a:bodyPr anchorCtr="0" anchor="t" bIns="34275" lIns="34275" spcFirstLastPara="1" rIns="34275" wrap="square" tIns="34275"/>
          <a:lstStyle>
            <a:lvl1pPr lvl="0" marR="0" rtl="0" algn="l">
              <a:lnSpc>
                <a:spcPct val="100000"/>
              </a:lnSpc>
              <a:spcBef>
                <a:spcPts val="500"/>
              </a:spcBef>
              <a:spcAft>
                <a:spcPts val="0"/>
              </a:spcAft>
              <a:buClr>
                <a:srgbClr val="404040"/>
              </a:buClr>
              <a:buSzPts val="2400"/>
              <a:buFont typeface="Noto Sans Symbols"/>
              <a:buNone/>
              <a:defRPr b="0" i="0" sz="2400" u="none" cap="none" strike="noStrike">
                <a:solidFill>
                  <a:srgbClr val="404040"/>
                </a:solidFill>
                <a:latin typeface="Arial"/>
                <a:ea typeface="Arial"/>
                <a:cs typeface="Arial"/>
                <a:sym typeface="Arial"/>
              </a:defRPr>
            </a:lvl1pPr>
            <a:lvl2pPr lvl="1" marR="0" rtl="0" algn="l">
              <a:lnSpc>
                <a:spcPct val="100000"/>
              </a:lnSpc>
              <a:spcBef>
                <a:spcPts val="500"/>
              </a:spcBef>
              <a:spcAft>
                <a:spcPts val="0"/>
              </a:spcAft>
              <a:buClr>
                <a:srgbClr val="404040"/>
              </a:buClr>
              <a:buSzPts val="2100"/>
              <a:buFont typeface="Arial"/>
              <a:buNone/>
              <a:defRPr b="0" i="0" sz="2100" u="none" cap="none" strike="noStrike">
                <a:solidFill>
                  <a:srgbClr val="404040"/>
                </a:solidFill>
                <a:latin typeface="Arial"/>
                <a:ea typeface="Arial"/>
                <a:cs typeface="Arial"/>
                <a:sym typeface="Arial"/>
              </a:defRPr>
            </a:lvl2pPr>
            <a:lvl3pPr lvl="2" marR="0" rtl="0" algn="l">
              <a:lnSpc>
                <a:spcPct val="100000"/>
              </a:lnSpc>
              <a:spcBef>
                <a:spcPts val="500"/>
              </a:spcBef>
              <a:spcAft>
                <a:spcPts val="0"/>
              </a:spcAft>
              <a:buClr>
                <a:srgbClr val="404040"/>
              </a:buClr>
              <a:buSzPts val="1800"/>
              <a:buFont typeface="Courier New"/>
              <a:buNone/>
              <a:defRPr b="0" i="0" sz="1800" u="none" cap="none" strike="noStrike">
                <a:solidFill>
                  <a:srgbClr val="404040"/>
                </a:solidFill>
                <a:latin typeface="Arial"/>
                <a:ea typeface="Arial"/>
                <a:cs typeface="Arial"/>
                <a:sym typeface="Arial"/>
              </a:defRPr>
            </a:lvl3pPr>
            <a:lvl4pPr lvl="3" marR="0" rtl="0" algn="l">
              <a:spcBef>
                <a:spcPts val="800"/>
              </a:spcBef>
              <a:spcAft>
                <a:spcPts val="0"/>
              </a:spcAft>
              <a:buClr>
                <a:srgbClr val="404040"/>
              </a:buClr>
              <a:buSzPts val="1200"/>
              <a:buFont typeface="Noto Sans Symbols"/>
              <a:buNone/>
              <a:defRPr b="0" i="0" sz="1500" u="none" cap="none" strike="noStrike">
                <a:solidFill>
                  <a:srgbClr val="404040"/>
                </a:solidFill>
                <a:latin typeface="Arial"/>
                <a:ea typeface="Arial"/>
                <a:cs typeface="Arial"/>
                <a:sym typeface="Arial"/>
              </a:defRPr>
            </a:lvl4pPr>
            <a:lvl5pPr lvl="4" marR="0" rtl="0" algn="l">
              <a:spcBef>
                <a:spcPts val="800"/>
              </a:spcBef>
              <a:spcAft>
                <a:spcPts val="0"/>
              </a:spcAft>
              <a:buClr>
                <a:schemeClr val="accent1"/>
              </a:buClr>
              <a:buSzPts val="1200"/>
              <a:buFont typeface="Noto Sans Symbols"/>
              <a:buNone/>
              <a:defRPr b="0" i="0" sz="1500" u="none" cap="none" strike="noStrike">
                <a:solidFill>
                  <a:srgbClr val="404040"/>
                </a:solidFill>
                <a:latin typeface="Arial"/>
                <a:ea typeface="Arial"/>
                <a:cs typeface="Arial"/>
                <a:sym typeface="Arial"/>
              </a:defRPr>
            </a:lvl5pPr>
            <a:lvl6pPr lvl="5" marR="0" rtl="0" algn="l">
              <a:spcBef>
                <a:spcPts val="800"/>
              </a:spcBef>
              <a:spcAft>
                <a:spcPts val="0"/>
              </a:spcAft>
              <a:buClr>
                <a:schemeClr val="accent1"/>
              </a:buClr>
              <a:buSzPts val="1200"/>
              <a:buFont typeface="Noto Sans Symbols"/>
              <a:buNone/>
              <a:defRPr b="0" i="0" sz="1500" u="none" cap="none" strike="noStrike">
                <a:solidFill>
                  <a:srgbClr val="3F3F3F"/>
                </a:solidFill>
                <a:latin typeface="Arial"/>
                <a:ea typeface="Arial"/>
                <a:cs typeface="Arial"/>
                <a:sym typeface="Arial"/>
              </a:defRPr>
            </a:lvl6pPr>
            <a:lvl7pPr lvl="6" marR="0" rtl="0" algn="l">
              <a:spcBef>
                <a:spcPts val="800"/>
              </a:spcBef>
              <a:spcAft>
                <a:spcPts val="0"/>
              </a:spcAft>
              <a:buClr>
                <a:schemeClr val="accent1"/>
              </a:buClr>
              <a:buSzPts val="1200"/>
              <a:buFont typeface="Noto Sans Symbols"/>
              <a:buNone/>
              <a:defRPr b="0" i="0" sz="1500" u="none" cap="none" strike="noStrike">
                <a:solidFill>
                  <a:srgbClr val="3F3F3F"/>
                </a:solidFill>
                <a:latin typeface="Arial"/>
                <a:ea typeface="Arial"/>
                <a:cs typeface="Arial"/>
                <a:sym typeface="Arial"/>
              </a:defRPr>
            </a:lvl7pPr>
            <a:lvl8pPr lvl="7" marR="0" rtl="0" algn="l">
              <a:spcBef>
                <a:spcPts val="800"/>
              </a:spcBef>
              <a:spcAft>
                <a:spcPts val="0"/>
              </a:spcAft>
              <a:buClr>
                <a:schemeClr val="accent1"/>
              </a:buClr>
              <a:buSzPts val="1200"/>
              <a:buFont typeface="Noto Sans Symbols"/>
              <a:buNone/>
              <a:defRPr b="0" i="0" sz="1500" u="none" cap="none" strike="noStrike">
                <a:solidFill>
                  <a:srgbClr val="3F3F3F"/>
                </a:solidFill>
                <a:latin typeface="Arial"/>
                <a:ea typeface="Arial"/>
                <a:cs typeface="Arial"/>
                <a:sym typeface="Arial"/>
              </a:defRPr>
            </a:lvl8pPr>
            <a:lvl9pPr lvl="8" marR="0" rtl="0" algn="l">
              <a:spcBef>
                <a:spcPts val="800"/>
              </a:spcBef>
              <a:spcAft>
                <a:spcPts val="0"/>
              </a:spcAft>
              <a:buClr>
                <a:schemeClr val="accent1"/>
              </a:buClr>
              <a:buSzPts val="1200"/>
              <a:buFont typeface="Noto Sans Symbols"/>
              <a:buNone/>
              <a:defRPr b="0" i="0" sz="1500" u="none" cap="none" strike="noStrike">
                <a:solidFill>
                  <a:srgbClr val="3F3F3F"/>
                </a:solidFill>
                <a:latin typeface="Arial"/>
                <a:ea typeface="Arial"/>
                <a:cs typeface="Arial"/>
                <a:sym typeface="Arial"/>
              </a:defRPr>
            </a:lvl9pPr>
          </a:lstStyle>
          <a:p/>
        </p:txBody>
      </p:sp>
      <p:sp>
        <p:nvSpPr>
          <p:cNvPr id="123" name="Google Shape;123;p23"/>
          <p:cNvSpPr txBox="1"/>
          <p:nvPr>
            <p:ph idx="1" type="body"/>
          </p:nvPr>
        </p:nvSpPr>
        <p:spPr>
          <a:xfrm>
            <a:off x="243063" y="1885950"/>
            <a:ext cx="2949178" cy="2858691"/>
          </a:xfrm>
          <a:prstGeom prst="rect">
            <a:avLst/>
          </a:prstGeom>
          <a:noFill/>
          <a:ln>
            <a:noFill/>
          </a:ln>
        </p:spPr>
        <p:txBody>
          <a:bodyPr anchorCtr="0" anchor="t" bIns="34275" lIns="34275" spcFirstLastPara="1" rIns="34275" wrap="square" tIns="34275"/>
          <a:lstStyle>
            <a:lvl1pPr indent="-228600" lvl="0" marL="457200" algn="l">
              <a:lnSpc>
                <a:spcPct val="100000"/>
              </a:lnSpc>
              <a:spcBef>
                <a:spcPts val="500"/>
              </a:spcBef>
              <a:spcAft>
                <a:spcPts val="0"/>
              </a:spcAft>
              <a:buClr>
                <a:srgbClr val="404040"/>
              </a:buClr>
              <a:buSzPts val="1200"/>
              <a:buNone/>
              <a:defRPr b="0" sz="1200">
                <a:latin typeface="Arial"/>
                <a:ea typeface="Arial"/>
                <a:cs typeface="Arial"/>
                <a:sym typeface="Arial"/>
              </a:defRPr>
            </a:lvl1pPr>
            <a:lvl2pPr indent="-228600" lvl="1" marL="914400" algn="l">
              <a:lnSpc>
                <a:spcPct val="100000"/>
              </a:lnSpc>
              <a:spcBef>
                <a:spcPts val="500"/>
              </a:spcBef>
              <a:spcAft>
                <a:spcPts val="0"/>
              </a:spcAft>
              <a:buClr>
                <a:srgbClr val="404040"/>
              </a:buClr>
              <a:buSzPts val="1100"/>
              <a:buNone/>
              <a:defRPr sz="1100"/>
            </a:lvl2pPr>
            <a:lvl3pPr indent="-228600" lvl="2" marL="1371600" algn="l">
              <a:lnSpc>
                <a:spcPct val="100000"/>
              </a:lnSpc>
              <a:spcBef>
                <a:spcPts val="500"/>
              </a:spcBef>
              <a:spcAft>
                <a:spcPts val="0"/>
              </a:spcAft>
              <a:buClr>
                <a:srgbClr val="404040"/>
              </a:buClr>
              <a:buSzPts val="900"/>
              <a:buNone/>
              <a:defRPr sz="900"/>
            </a:lvl3pPr>
            <a:lvl4pPr indent="-228600" lvl="3" marL="1828800" algn="l">
              <a:spcBef>
                <a:spcPts val="800"/>
              </a:spcBef>
              <a:spcAft>
                <a:spcPts val="0"/>
              </a:spcAft>
              <a:buSzPts val="600"/>
              <a:buNone/>
              <a:defRPr sz="800"/>
            </a:lvl4pPr>
            <a:lvl5pPr indent="-228600" lvl="4" marL="2286000" algn="l">
              <a:spcBef>
                <a:spcPts val="800"/>
              </a:spcBef>
              <a:spcAft>
                <a:spcPts val="0"/>
              </a:spcAft>
              <a:buSzPts val="600"/>
              <a:buNone/>
              <a:defRPr sz="800"/>
            </a:lvl5pPr>
            <a:lvl6pPr indent="-228600" lvl="5" marL="2743200" algn="l">
              <a:spcBef>
                <a:spcPts val="800"/>
              </a:spcBef>
              <a:spcAft>
                <a:spcPts val="0"/>
              </a:spcAft>
              <a:buSzPts val="600"/>
              <a:buNone/>
              <a:defRPr sz="800"/>
            </a:lvl6pPr>
            <a:lvl7pPr indent="-228600" lvl="6" marL="3200400" algn="l">
              <a:spcBef>
                <a:spcPts val="800"/>
              </a:spcBef>
              <a:spcAft>
                <a:spcPts val="0"/>
              </a:spcAft>
              <a:buSzPts val="600"/>
              <a:buNone/>
              <a:defRPr sz="800"/>
            </a:lvl7pPr>
            <a:lvl8pPr indent="-228600" lvl="7" marL="3657600" algn="l">
              <a:spcBef>
                <a:spcPts val="800"/>
              </a:spcBef>
              <a:spcAft>
                <a:spcPts val="0"/>
              </a:spcAft>
              <a:buSzPts val="600"/>
              <a:buNone/>
              <a:defRPr sz="800"/>
            </a:lvl8pPr>
            <a:lvl9pPr indent="-228600" lvl="8" marL="4114800" algn="l">
              <a:spcBef>
                <a:spcPts val="800"/>
              </a:spcBef>
              <a:spcAft>
                <a:spcPts val="0"/>
              </a:spcAft>
              <a:buSzPts val="600"/>
              <a:buNone/>
              <a:defRPr sz="800"/>
            </a:lvl9pPr>
          </a:lstStyle>
          <a:p/>
        </p:txBody>
      </p:sp>
      <p:sp>
        <p:nvSpPr>
          <p:cNvPr id="124" name="Google Shape;124;p23"/>
          <p:cNvSpPr txBox="1"/>
          <p:nvPr>
            <p:ph idx="3" type="body"/>
          </p:nvPr>
        </p:nvSpPr>
        <p:spPr>
          <a:xfrm>
            <a:off x="243063" y="131200"/>
            <a:ext cx="7502443" cy="492578"/>
          </a:xfrm>
          <a:prstGeom prst="rect">
            <a:avLst/>
          </a:prstGeom>
          <a:noFill/>
          <a:ln>
            <a:noFill/>
          </a:ln>
        </p:spPr>
        <p:txBody>
          <a:bodyPr anchorCtr="0" anchor="ctr" bIns="34275" lIns="68575" spcFirstLastPara="1" rIns="68575" wrap="square" tIns="34275"/>
          <a:lstStyle>
            <a:lvl1pPr indent="-228600" lvl="0" marL="457200" algn="l">
              <a:lnSpc>
                <a:spcPct val="100000"/>
              </a:lnSpc>
              <a:spcBef>
                <a:spcPts val="500"/>
              </a:spcBef>
              <a:spcAft>
                <a:spcPts val="0"/>
              </a:spcAft>
              <a:buClr>
                <a:srgbClr val="22567D"/>
              </a:buClr>
              <a:buSzPts val="2100"/>
              <a:buNone/>
              <a:defRPr b="1" sz="2100">
                <a:solidFill>
                  <a:srgbClr val="22567D"/>
                </a:solidFill>
                <a:latin typeface="Arial"/>
                <a:ea typeface="Arial"/>
                <a:cs typeface="Arial"/>
                <a:sym typeface="Arial"/>
              </a:defRPr>
            </a:lvl1pPr>
            <a:lvl2pPr indent="-228600" lvl="1" marL="914400" algn="l">
              <a:lnSpc>
                <a:spcPct val="100000"/>
              </a:lnSpc>
              <a:spcBef>
                <a:spcPts val="500"/>
              </a:spcBef>
              <a:spcAft>
                <a:spcPts val="0"/>
              </a:spcAft>
              <a:buClr>
                <a:schemeClr val="accent1"/>
              </a:buClr>
              <a:buSzPts val="2700"/>
              <a:buNone/>
              <a:defRPr sz="2700">
                <a:solidFill>
                  <a:schemeClr val="accent1"/>
                </a:solidFill>
                <a:latin typeface="Trebuchet MS"/>
                <a:ea typeface="Trebuchet MS"/>
                <a:cs typeface="Trebuchet MS"/>
                <a:sym typeface="Trebuchet MS"/>
              </a:defRPr>
            </a:lvl2pPr>
            <a:lvl3pPr indent="-228600" lvl="2" marL="1371600" algn="l">
              <a:lnSpc>
                <a:spcPct val="100000"/>
              </a:lnSpc>
              <a:spcBef>
                <a:spcPts val="500"/>
              </a:spcBef>
              <a:spcAft>
                <a:spcPts val="0"/>
              </a:spcAft>
              <a:buClr>
                <a:schemeClr val="accent1"/>
              </a:buClr>
              <a:buSzPts val="2700"/>
              <a:buNone/>
              <a:defRPr sz="2700">
                <a:solidFill>
                  <a:schemeClr val="accent1"/>
                </a:solidFill>
                <a:latin typeface="Trebuchet MS"/>
                <a:ea typeface="Trebuchet MS"/>
                <a:cs typeface="Trebuchet MS"/>
                <a:sym typeface="Trebuchet MS"/>
              </a:defRPr>
            </a:lvl3pPr>
            <a:lvl4pPr indent="-228600" lvl="3" marL="1828800" algn="l">
              <a:spcBef>
                <a:spcPts val="800"/>
              </a:spcBef>
              <a:spcAft>
                <a:spcPts val="0"/>
              </a:spcAft>
              <a:buSzPts val="2200"/>
              <a:buNone/>
              <a:defRPr sz="2700">
                <a:solidFill>
                  <a:schemeClr val="accent1"/>
                </a:solidFill>
                <a:latin typeface="Trebuchet MS"/>
                <a:ea typeface="Trebuchet MS"/>
                <a:cs typeface="Trebuchet MS"/>
                <a:sym typeface="Trebuchet MS"/>
              </a:defRPr>
            </a:lvl4pPr>
            <a:lvl5pPr indent="-228600" lvl="4" marL="2286000" algn="l">
              <a:spcBef>
                <a:spcPts val="800"/>
              </a:spcBef>
              <a:spcAft>
                <a:spcPts val="0"/>
              </a:spcAft>
              <a:buSzPts val="2200"/>
              <a:buNone/>
              <a:defRPr sz="2700">
                <a:solidFill>
                  <a:schemeClr val="accent1"/>
                </a:solidFill>
                <a:latin typeface="Trebuchet MS"/>
                <a:ea typeface="Trebuchet MS"/>
                <a:cs typeface="Trebuchet MS"/>
                <a:sym typeface="Trebuchet MS"/>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3.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55815" y="88786"/>
            <a:ext cx="7020000" cy="542585"/>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1" i="0" sz="2100" u="none" cap="none" strike="noStrike">
                <a:solidFill>
                  <a:srgbClr val="22567D"/>
                </a:solidFill>
                <a:latin typeface="Arial"/>
                <a:ea typeface="Arial"/>
                <a:cs typeface="Arial"/>
                <a:sym typeface="Arial"/>
              </a:defRPr>
            </a:lvl1pPr>
            <a:lvl2pPr lvl="1" marR="0" rtl="0" algn="l">
              <a:spcBef>
                <a:spcPts val="0"/>
              </a:spcBef>
              <a:spcAft>
                <a:spcPts val="0"/>
              </a:spcAft>
              <a:buSzPts val="1100"/>
              <a:buNone/>
              <a:defRPr b="0" i="0" sz="2700" u="none" cap="none" strike="noStrike">
                <a:solidFill>
                  <a:schemeClr val="accent1"/>
                </a:solidFill>
                <a:latin typeface="Trebuchet MS"/>
                <a:ea typeface="Trebuchet MS"/>
                <a:cs typeface="Trebuchet MS"/>
                <a:sym typeface="Trebuchet MS"/>
              </a:defRPr>
            </a:lvl2pPr>
            <a:lvl3pPr lvl="2" marR="0" rtl="0" algn="l">
              <a:spcBef>
                <a:spcPts val="0"/>
              </a:spcBef>
              <a:spcAft>
                <a:spcPts val="0"/>
              </a:spcAft>
              <a:buSzPts val="1100"/>
              <a:buNone/>
              <a:defRPr b="0" i="0" sz="2700" u="none" cap="none" strike="noStrike">
                <a:solidFill>
                  <a:schemeClr val="accent1"/>
                </a:solidFill>
                <a:latin typeface="Trebuchet MS"/>
                <a:ea typeface="Trebuchet MS"/>
                <a:cs typeface="Trebuchet MS"/>
                <a:sym typeface="Trebuchet MS"/>
              </a:defRPr>
            </a:lvl3pPr>
            <a:lvl4pPr lvl="3" marR="0" rtl="0" algn="l">
              <a:spcBef>
                <a:spcPts val="0"/>
              </a:spcBef>
              <a:spcAft>
                <a:spcPts val="0"/>
              </a:spcAft>
              <a:buSzPts val="1100"/>
              <a:buNone/>
              <a:defRPr b="0" i="0" sz="2700" u="none" cap="none" strike="noStrike">
                <a:solidFill>
                  <a:schemeClr val="accent1"/>
                </a:solidFill>
                <a:latin typeface="Trebuchet MS"/>
                <a:ea typeface="Trebuchet MS"/>
                <a:cs typeface="Trebuchet MS"/>
                <a:sym typeface="Trebuchet MS"/>
              </a:defRPr>
            </a:lvl4pPr>
            <a:lvl5pPr lvl="4" marR="0" rtl="0" algn="l">
              <a:spcBef>
                <a:spcPts val="0"/>
              </a:spcBef>
              <a:spcAft>
                <a:spcPts val="0"/>
              </a:spcAft>
              <a:buSzPts val="1100"/>
              <a:buNone/>
              <a:defRPr b="0" i="0" sz="2700" u="none" cap="none" strike="noStrike">
                <a:solidFill>
                  <a:schemeClr val="accent1"/>
                </a:solidFill>
                <a:latin typeface="Trebuchet MS"/>
                <a:ea typeface="Trebuchet MS"/>
                <a:cs typeface="Trebuchet MS"/>
                <a:sym typeface="Trebuchet MS"/>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pic>
        <p:nvPicPr>
          <p:cNvPr id="52" name="Google Shape;52;p13"/>
          <p:cNvPicPr preferRelativeResize="0"/>
          <p:nvPr/>
        </p:nvPicPr>
        <p:blipFill rotWithShape="1">
          <a:blip r:embed="rId1">
            <a:alphaModFix/>
          </a:blip>
          <a:srcRect b="0" l="0" r="0" t="0"/>
          <a:stretch/>
        </p:blipFill>
        <p:spPr>
          <a:xfrm>
            <a:off x="7935685" y="97972"/>
            <a:ext cx="968890" cy="561297"/>
          </a:xfrm>
          <a:prstGeom prst="rect">
            <a:avLst/>
          </a:prstGeom>
          <a:noFill/>
          <a:ln>
            <a:noFill/>
          </a:ln>
        </p:spPr>
      </p:pic>
      <p:sp>
        <p:nvSpPr>
          <p:cNvPr id="53" name="Google Shape;53;p13"/>
          <p:cNvSpPr/>
          <p:nvPr/>
        </p:nvSpPr>
        <p:spPr>
          <a:xfrm>
            <a:off x="0" y="725141"/>
            <a:ext cx="9144000" cy="27432"/>
          </a:xfrm>
          <a:prstGeom prst="rect">
            <a:avLst/>
          </a:prstGeom>
          <a:gradFill>
            <a:gsLst>
              <a:gs pos="0">
                <a:srgbClr val="0078AF"/>
              </a:gs>
              <a:gs pos="33000">
                <a:srgbClr val="DBEAF3"/>
              </a:gs>
              <a:gs pos="68000">
                <a:srgbClr val="00B0F0"/>
              </a:gs>
              <a:gs pos="100000">
                <a:srgbClr val="002060"/>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 name="Google Shape;54;p13"/>
          <p:cNvSpPr txBox="1"/>
          <p:nvPr>
            <p:ph idx="1" type="body"/>
          </p:nvPr>
        </p:nvSpPr>
        <p:spPr>
          <a:xfrm>
            <a:off x="255815" y="972222"/>
            <a:ext cx="7886700" cy="3747297"/>
          </a:xfrm>
          <a:prstGeom prst="rect">
            <a:avLst/>
          </a:prstGeom>
          <a:noFill/>
          <a:ln>
            <a:noFill/>
          </a:ln>
        </p:spPr>
        <p:txBody>
          <a:bodyPr anchorCtr="0" anchor="t" bIns="34275" lIns="34275" spcFirstLastPara="1" rIns="34275" wrap="square" tIns="34275"/>
          <a:lstStyle>
            <a:lvl1pPr indent="-228600" lvl="0" marL="457200" marR="0" rtl="0" algn="l">
              <a:lnSpc>
                <a:spcPct val="100000"/>
              </a:lnSpc>
              <a:spcBef>
                <a:spcPts val="500"/>
              </a:spcBef>
              <a:spcAft>
                <a:spcPts val="0"/>
              </a:spcAft>
              <a:buClr>
                <a:srgbClr val="404040"/>
              </a:buClr>
              <a:buSzPts val="1500"/>
              <a:buFont typeface="Noto Sans Symbols"/>
              <a:buNone/>
              <a:defRPr b="0" i="0" sz="1500" u="none" cap="none" strike="noStrike">
                <a:solidFill>
                  <a:srgbClr val="404040"/>
                </a:solidFill>
                <a:latin typeface="Arial"/>
                <a:ea typeface="Arial"/>
                <a:cs typeface="Arial"/>
                <a:sym typeface="Arial"/>
              </a:defRPr>
            </a:lvl1pPr>
            <a:lvl2pPr indent="-317500" lvl="1" marL="914400" marR="0" rtl="0" algn="l">
              <a:lnSpc>
                <a:spcPct val="100000"/>
              </a:lnSpc>
              <a:spcBef>
                <a:spcPts val="500"/>
              </a:spcBef>
              <a:spcAft>
                <a:spcPts val="0"/>
              </a:spcAft>
              <a:buClr>
                <a:srgbClr val="404040"/>
              </a:buClr>
              <a:buSzPts val="1400"/>
              <a:buFont typeface="Arial"/>
              <a:buChar char="•"/>
              <a:defRPr b="0" i="0" sz="1400" u="none" cap="none" strike="noStrike">
                <a:solidFill>
                  <a:srgbClr val="404040"/>
                </a:solidFill>
                <a:latin typeface="Arial"/>
                <a:ea typeface="Arial"/>
                <a:cs typeface="Arial"/>
                <a:sym typeface="Arial"/>
              </a:defRPr>
            </a:lvl2pPr>
            <a:lvl3pPr indent="-304800" lvl="2" marL="1371600" marR="0" rtl="0" algn="l">
              <a:lnSpc>
                <a:spcPct val="100000"/>
              </a:lnSpc>
              <a:spcBef>
                <a:spcPts val="500"/>
              </a:spcBef>
              <a:spcAft>
                <a:spcPts val="0"/>
              </a:spcAft>
              <a:buClr>
                <a:srgbClr val="404040"/>
              </a:buClr>
              <a:buSzPts val="1200"/>
              <a:buFont typeface="Courier New"/>
              <a:buChar char="o"/>
              <a:defRPr b="0" i="0" sz="1200" u="none" cap="none" strike="noStrike">
                <a:solidFill>
                  <a:srgbClr val="404040"/>
                </a:solidFill>
                <a:latin typeface="Arial"/>
                <a:ea typeface="Arial"/>
                <a:cs typeface="Arial"/>
                <a:sym typeface="Arial"/>
              </a:defRPr>
            </a:lvl3pPr>
            <a:lvl4pPr indent="-279400" lvl="3" marL="1828800" marR="0" rtl="0" algn="l">
              <a:spcBef>
                <a:spcPts val="800"/>
              </a:spcBef>
              <a:spcAft>
                <a:spcPts val="0"/>
              </a:spcAft>
              <a:buClr>
                <a:srgbClr val="404040"/>
              </a:buClr>
              <a:buSzPts val="800"/>
              <a:buFont typeface="Noto Sans Symbols"/>
              <a:buChar char="✓"/>
              <a:defRPr b="0" i="0" sz="1100" u="none" cap="none" strike="noStrike">
                <a:solidFill>
                  <a:srgbClr val="404040"/>
                </a:solidFill>
                <a:latin typeface="Arial"/>
                <a:ea typeface="Arial"/>
                <a:cs typeface="Arial"/>
                <a:sym typeface="Arial"/>
              </a:defRPr>
            </a:lvl4pPr>
            <a:lvl5pPr indent="-273050" lvl="4" marL="2286000" marR="0" rtl="0" algn="l">
              <a:spcBef>
                <a:spcPts val="800"/>
              </a:spcBef>
              <a:spcAft>
                <a:spcPts val="0"/>
              </a:spcAft>
              <a:buClr>
                <a:schemeClr val="accent1"/>
              </a:buClr>
              <a:buSzPts val="700"/>
              <a:buFont typeface="Noto Sans Symbols"/>
              <a:buChar char="▶"/>
              <a:defRPr b="0" i="0" sz="800" u="none" cap="none" strike="noStrike">
                <a:solidFill>
                  <a:srgbClr val="404040"/>
                </a:solidFill>
                <a:latin typeface="Arial"/>
                <a:ea typeface="Arial"/>
                <a:cs typeface="Arial"/>
                <a:sym typeface="Arial"/>
              </a:defRPr>
            </a:lvl5pPr>
            <a:lvl6pPr indent="-273050" lvl="5" marL="27432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Arial"/>
                <a:ea typeface="Arial"/>
                <a:cs typeface="Arial"/>
                <a:sym typeface="Arial"/>
              </a:defRPr>
            </a:lvl6pPr>
            <a:lvl7pPr indent="-273050" lvl="6" marL="32004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Arial"/>
                <a:ea typeface="Arial"/>
                <a:cs typeface="Arial"/>
                <a:sym typeface="Arial"/>
              </a:defRPr>
            </a:lvl7pPr>
            <a:lvl8pPr indent="-273050" lvl="7" marL="36576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Arial"/>
                <a:ea typeface="Arial"/>
                <a:cs typeface="Arial"/>
                <a:sym typeface="Arial"/>
              </a:defRPr>
            </a:lvl8pPr>
            <a:lvl9pPr indent="-273050" lvl="8" marL="4114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Arial"/>
                <a:ea typeface="Arial"/>
                <a:cs typeface="Arial"/>
                <a:sym typeface="Arial"/>
              </a:defRPr>
            </a:lvl9pPr>
          </a:lstStyle>
          <a:p/>
        </p:txBody>
      </p:sp>
      <p:sp>
        <p:nvSpPr>
          <p:cNvPr id="55" name="Google Shape;55;p13"/>
          <p:cNvSpPr/>
          <p:nvPr/>
        </p:nvSpPr>
        <p:spPr>
          <a:xfrm>
            <a:off x="255815" y="4904184"/>
            <a:ext cx="2608409" cy="18466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27272"/>
              </a:buClr>
              <a:buSzPts val="800"/>
              <a:buFont typeface="Arial"/>
              <a:buNone/>
            </a:pPr>
            <a:fld id="{00000000-1234-1234-1234-123412341234}" type="slidenum">
              <a:rPr b="1" i="0" lang="en" sz="800" u="none" cap="none" strike="noStrike">
                <a:solidFill>
                  <a:srgbClr val="727272"/>
                </a:solidFill>
                <a:latin typeface="Arial"/>
                <a:ea typeface="Arial"/>
                <a:cs typeface="Arial"/>
                <a:sym typeface="Arial"/>
              </a:rPr>
              <a:t>‹#›</a:t>
            </a:fld>
            <a:r>
              <a:rPr b="0" i="0" lang="en" sz="800" u="none" cap="none" strike="noStrike">
                <a:solidFill>
                  <a:srgbClr val="727272"/>
                </a:solidFill>
                <a:latin typeface="Arial"/>
                <a:ea typeface="Arial"/>
                <a:cs typeface="Arial"/>
                <a:sym typeface="Arial"/>
              </a:rPr>
              <a:t> | © 2018 QuEST Global Engineering  Services Pte Ltd. </a:t>
            </a:r>
            <a:endParaRPr b="0" i="0" sz="800" u="none" cap="none" strike="noStrike">
              <a:solidFill>
                <a:srgbClr val="727272"/>
              </a:solidFill>
              <a:latin typeface="Arial"/>
              <a:ea typeface="Arial"/>
              <a:cs typeface="Arial"/>
              <a:sym typeface="Arial"/>
            </a:endParaRPr>
          </a:p>
        </p:txBody>
      </p:sp>
      <p:sp>
        <p:nvSpPr>
          <p:cNvPr id="56" name="Google Shape;56;p13"/>
          <p:cNvSpPr/>
          <p:nvPr/>
        </p:nvSpPr>
        <p:spPr>
          <a:xfrm>
            <a:off x="6617215" y="4904184"/>
            <a:ext cx="2287360" cy="184666"/>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727272"/>
              </a:buClr>
              <a:buSzPts val="800"/>
              <a:buFont typeface="Arial"/>
              <a:buNone/>
            </a:pPr>
            <a:r>
              <a:rPr b="0" i="0" lang="en" sz="800" u="none" cap="none" strike="noStrike">
                <a:solidFill>
                  <a:srgbClr val="727272"/>
                </a:solidFill>
                <a:latin typeface="Arial"/>
                <a:ea typeface="Arial"/>
                <a:cs typeface="Arial"/>
                <a:sym typeface="Arial"/>
              </a:rPr>
              <a:t>Confidential</a:t>
            </a:r>
            <a:endParaRPr b="0" i="0" sz="800" u="none" cap="none" strike="noStrike">
              <a:solidFill>
                <a:srgbClr val="727272"/>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6.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8.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44.png"/><Relationship Id="rId6"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67.png"/><Relationship Id="rId5"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8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4.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7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72.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87.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8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8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46.jpg"/><Relationship Id="rId5" Type="http://schemas.openxmlformats.org/officeDocument/2006/relationships/image" Target="../media/image1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8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8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7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7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6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8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8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7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8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20.jpg"/><Relationship Id="rId11" Type="http://schemas.openxmlformats.org/officeDocument/2006/relationships/image" Target="../media/image22.jpg"/><Relationship Id="rId10" Type="http://schemas.openxmlformats.org/officeDocument/2006/relationships/image" Target="../media/image17.png"/><Relationship Id="rId12" Type="http://schemas.openxmlformats.org/officeDocument/2006/relationships/image" Target="../media/image12.jpg"/><Relationship Id="rId9" Type="http://schemas.openxmlformats.org/officeDocument/2006/relationships/image" Target="../media/image13.png"/><Relationship Id="rId5" Type="http://schemas.openxmlformats.org/officeDocument/2006/relationships/image" Target="../media/image37.jpg"/><Relationship Id="rId6" Type="http://schemas.openxmlformats.org/officeDocument/2006/relationships/image" Target="../media/image19.jpg"/><Relationship Id="rId7" Type="http://schemas.openxmlformats.org/officeDocument/2006/relationships/image" Target="../media/image11.jpg"/><Relationship Id="rId8"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hyperlink" Target="https://www.analyticsvidhya.com/blog/2017/10/fundamentals-deep-learning-activation-functions-when-to-use-them/" TargetMode="External"/><Relationship Id="rId4" Type="http://schemas.openxmlformats.org/officeDocument/2006/relationships/hyperlink" Target="https://www.analyticsvidhya.com/blog/2017/04/comparison-between-deep-learning-machine-learning/" TargetMode="External"/><Relationship Id="rId10" Type="http://schemas.openxmlformats.org/officeDocument/2006/relationships/hyperlink" Target="http://deeplizard.com/learn/video/m0pIlLfpXWE" TargetMode="External"/><Relationship Id="rId9" Type="http://schemas.openxmlformats.org/officeDocument/2006/relationships/hyperlink" Target="https://www.analyticsvidhya.com/blog/2017/10/fundamentals-deep-learning-activation-functions-when-to-use-them/" TargetMode="External"/><Relationship Id="rId5" Type="http://schemas.openxmlformats.org/officeDocument/2006/relationships/hyperlink" Target="https://becominghuman.ai/introduction-to-artificial-intelligence-5fba0148ec99" TargetMode="External"/><Relationship Id="rId6" Type="http://schemas.openxmlformats.org/officeDocument/2006/relationships/hyperlink" Target="https://www.analyticsindiamag.com/10-games-successfully-integrated-artificial-intelligence/" TargetMode="External"/><Relationship Id="rId7" Type="http://schemas.openxmlformats.org/officeDocument/2006/relationships/hyperlink" Target="https://www.expertsystem.com/examples-natural-language-processing-systems-artificial-intelligence/" TargetMode="External"/><Relationship Id="rId8" Type="http://schemas.openxmlformats.org/officeDocument/2006/relationships/hyperlink" Target="https://www.youtube.com/watch?v=FbxTVRfQFuI"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idx="1" type="body"/>
          </p:nvPr>
        </p:nvSpPr>
        <p:spPr>
          <a:xfrm>
            <a:off x="43544" y="3201488"/>
            <a:ext cx="4071257" cy="520897"/>
          </a:xfrm>
          <a:prstGeom prst="rect">
            <a:avLst/>
          </a:prstGeom>
          <a:noFill/>
          <a:ln>
            <a:noFill/>
          </a:ln>
        </p:spPr>
        <p:txBody>
          <a:bodyPr anchorCtr="0" anchor="ctr" bIns="34275" lIns="34275" spcFirstLastPara="1" rIns="342900" wrap="square" tIns="34275">
            <a:noAutofit/>
          </a:bodyPr>
          <a:lstStyle/>
          <a:p>
            <a:pPr indent="0" lvl="0" marL="0" rtl="0" algn="r">
              <a:lnSpc>
                <a:spcPct val="100000"/>
              </a:lnSpc>
              <a:spcBef>
                <a:spcPts val="0"/>
              </a:spcBef>
              <a:spcAft>
                <a:spcPts val="0"/>
              </a:spcAft>
              <a:buClr>
                <a:schemeClr val="lt1"/>
              </a:buClr>
              <a:buSzPts val="1800"/>
              <a:buNone/>
            </a:pPr>
            <a:r>
              <a:rPr lang="en" sz="1100"/>
              <a:t>ARTIFICIAL </a:t>
            </a:r>
            <a:r>
              <a:rPr lang="en" sz="1100"/>
              <a:t>INTELLIGENCE</a:t>
            </a:r>
            <a:endParaRPr sz="1100"/>
          </a:p>
        </p:txBody>
      </p:sp>
      <p:sp>
        <p:nvSpPr>
          <p:cNvPr id="130" name="Google Shape;130;p24"/>
          <p:cNvSpPr txBox="1"/>
          <p:nvPr>
            <p:ph idx="2" type="body"/>
          </p:nvPr>
        </p:nvSpPr>
        <p:spPr>
          <a:xfrm>
            <a:off x="43544" y="3777342"/>
            <a:ext cx="3571194" cy="402773"/>
          </a:xfrm>
          <a:prstGeom prst="rect">
            <a:avLst/>
          </a:prstGeom>
          <a:noFill/>
          <a:ln>
            <a:noFill/>
          </a:ln>
        </p:spPr>
        <p:txBody>
          <a:bodyPr anchorCtr="0" anchor="ctr" bIns="34275" lIns="34275" spcFirstLastPara="1" rIns="342900" wrap="square" tIns="34275">
            <a:noAutofit/>
          </a:bodyPr>
          <a:lstStyle/>
          <a:p>
            <a:pPr indent="0" lvl="0" marL="0" rtl="0" algn="r">
              <a:lnSpc>
                <a:spcPct val="100000"/>
              </a:lnSpc>
              <a:spcBef>
                <a:spcPts val="0"/>
              </a:spcBef>
              <a:spcAft>
                <a:spcPts val="0"/>
              </a:spcAft>
              <a:buClr>
                <a:schemeClr val="lt1"/>
              </a:buClr>
              <a:buSzPts val="1400"/>
              <a:buNone/>
            </a:pPr>
            <a:r>
              <a:rPr lang="en" sz="1100"/>
              <a:t>Deep Learning</a:t>
            </a:r>
            <a:endParaRPr sz="1100"/>
          </a:p>
        </p:txBody>
      </p:sp>
      <p:sp>
        <p:nvSpPr>
          <p:cNvPr id="131" name="Google Shape;131;p24"/>
          <p:cNvSpPr txBox="1"/>
          <p:nvPr>
            <p:ph idx="3" type="body"/>
          </p:nvPr>
        </p:nvSpPr>
        <p:spPr>
          <a:xfrm>
            <a:off x="-61489" y="4235071"/>
            <a:ext cx="3232159" cy="402773"/>
          </a:xfrm>
          <a:prstGeom prst="rect">
            <a:avLst/>
          </a:prstGeom>
          <a:noFill/>
          <a:ln>
            <a:noFill/>
          </a:ln>
        </p:spPr>
        <p:txBody>
          <a:bodyPr anchorCtr="0" anchor="ctr" bIns="34275" lIns="34275" spcFirstLastPara="1" rIns="342900" wrap="square" tIns="34275">
            <a:noAutofit/>
          </a:bodyPr>
          <a:lstStyle/>
          <a:p>
            <a:pPr indent="0" lvl="0" marL="0" rtl="0" algn="r">
              <a:lnSpc>
                <a:spcPct val="100000"/>
              </a:lnSpc>
              <a:spcBef>
                <a:spcPts val="0"/>
              </a:spcBef>
              <a:spcAft>
                <a:spcPts val="0"/>
              </a:spcAft>
              <a:buClr>
                <a:schemeClr val="lt1"/>
              </a:buClr>
              <a:buSzPts val="1200"/>
              <a:buNone/>
            </a:pPr>
            <a:r>
              <a:rPr lang="en" sz="1100"/>
              <a:t> Abdul ,Nissy ,Sajitha,Shini </a:t>
            </a:r>
            <a:endParaRPr sz="1100"/>
          </a:p>
          <a:p>
            <a:pPr indent="0" lvl="0" marL="0" rtl="0" algn="r">
              <a:lnSpc>
                <a:spcPct val="100000"/>
              </a:lnSpc>
              <a:spcBef>
                <a:spcPts val="500"/>
              </a:spcBef>
              <a:spcAft>
                <a:spcPts val="0"/>
              </a:spcAft>
              <a:buClr>
                <a:schemeClr val="lt1"/>
              </a:buClr>
              <a:buSzPts val="1200"/>
              <a:buNone/>
            </a:pPr>
            <a:r>
              <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Layers in a Neural Network</a:t>
            </a:r>
            <a:endParaRPr/>
          </a:p>
        </p:txBody>
      </p:sp>
      <p:sp>
        <p:nvSpPr>
          <p:cNvPr id="200" name="Google Shape;200;p33"/>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Deep learning is based on the functioning of a human brain .Let’’s understood how does an Artificial Neural Network looks like.</a:t>
            </a:r>
            <a:endParaRPr/>
          </a:p>
          <a:p>
            <a:pPr indent="0" lvl="0" marL="0" rtl="0" algn="l">
              <a:spcBef>
                <a:spcPts val="500"/>
              </a:spcBef>
              <a:spcAft>
                <a:spcPts val="0"/>
              </a:spcAft>
              <a:buNone/>
            </a:pPr>
            <a:r>
              <a:t/>
            </a:r>
            <a:endParaRPr/>
          </a:p>
        </p:txBody>
      </p:sp>
      <p:pic>
        <p:nvPicPr>
          <p:cNvPr id="201" name="Google Shape;201;p33"/>
          <p:cNvPicPr preferRelativeResize="0"/>
          <p:nvPr/>
        </p:nvPicPr>
        <p:blipFill>
          <a:blip r:embed="rId3">
            <a:alphaModFix/>
          </a:blip>
          <a:stretch>
            <a:fillRect/>
          </a:stretch>
        </p:blipFill>
        <p:spPr>
          <a:xfrm>
            <a:off x="1139225" y="1678688"/>
            <a:ext cx="1847850" cy="2466975"/>
          </a:xfrm>
          <a:prstGeom prst="rect">
            <a:avLst/>
          </a:prstGeom>
          <a:noFill/>
          <a:ln>
            <a:noFill/>
          </a:ln>
        </p:spPr>
      </p:pic>
      <p:pic>
        <p:nvPicPr>
          <p:cNvPr id="202" name="Google Shape;202;p33"/>
          <p:cNvPicPr preferRelativeResize="0"/>
          <p:nvPr/>
        </p:nvPicPr>
        <p:blipFill>
          <a:blip r:embed="rId4">
            <a:alphaModFix/>
          </a:blip>
          <a:stretch>
            <a:fillRect/>
          </a:stretch>
        </p:blipFill>
        <p:spPr>
          <a:xfrm>
            <a:off x="3986925" y="1923200"/>
            <a:ext cx="2857500" cy="160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Layers in an ANN</a:t>
            </a:r>
            <a:endParaRPr/>
          </a:p>
        </p:txBody>
      </p:sp>
      <p:sp>
        <p:nvSpPr>
          <p:cNvPr id="208" name="Google Shape;208;p34"/>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Char char="❖"/>
            </a:pPr>
            <a:r>
              <a:rPr lang="en"/>
              <a:t>Dense(Fully connected) layer</a:t>
            </a:r>
            <a:endParaRPr/>
          </a:p>
          <a:p>
            <a:pPr indent="-323850" lvl="0" marL="457200" rtl="0" algn="l">
              <a:spcBef>
                <a:spcPts val="0"/>
              </a:spcBef>
              <a:spcAft>
                <a:spcPts val="0"/>
              </a:spcAft>
              <a:buSzPts val="1500"/>
              <a:buChar char="❖"/>
            </a:pPr>
            <a:r>
              <a:rPr lang="en"/>
              <a:t>Convolution layer</a:t>
            </a:r>
            <a:endParaRPr/>
          </a:p>
          <a:p>
            <a:pPr indent="-323850" lvl="0" marL="457200" rtl="0" algn="l">
              <a:spcBef>
                <a:spcPts val="0"/>
              </a:spcBef>
              <a:spcAft>
                <a:spcPts val="0"/>
              </a:spcAft>
              <a:buSzPts val="1500"/>
              <a:buChar char="❖"/>
            </a:pPr>
            <a:r>
              <a:rPr lang="en"/>
              <a:t>Pooling layer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Activation Function in a Neural Network</a:t>
            </a:r>
            <a:endParaRPr/>
          </a:p>
        </p:txBody>
      </p:sp>
      <p:sp>
        <p:nvSpPr>
          <p:cNvPr id="214" name="Google Shape;214;p35"/>
          <p:cNvSpPr txBox="1"/>
          <p:nvPr>
            <p:ph idx="1" type="body"/>
          </p:nvPr>
        </p:nvSpPr>
        <p:spPr>
          <a:xfrm>
            <a:off x="255825" y="1003850"/>
            <a:ext cx="8079000" cy="37770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Extremely important feature of the artificial neural networks.</a:t>
            </a:r>
            <a:endParaRPr/>
          </a:p>
          <a:p>
            <a:pPr indent="0" lvl="0" marL="0" rtl="0" algn="l">
              <a:spcBef>
                <a:spcPts val="500"/>
              </a:spcBef>
              <a:spcAft>
                <a:spcPts val="0"/>
              </a:spcAft>
              <a:buNone/>
            </a:pPr>
            <a:r>
              <a:rPr lang="en"/>
              <a:t>They decide whether a neuron should be activated or not</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sz="1150">
              <a:solidFill>
                <a:srgbClr val="595858"/>
              </a:solidFill>
              <a:highlight>
                <a:srgbClr val="FFFFFF"/>
              </a:highlight>
              <a:latin typeface="Roboto"/>
              <a:ea typeface="Roboto"/>
              <a:cs typeface="Roboto"/>
              <a:sym typeface="Roboto"/>
            </a:endParaRPr>
          </a:p>
          <a:p>
            <a:pPr indent="0" lvl="0" marL="0" rtl="0" algn="l">
              <a:spcBef>
                <a:spcPts val="500"/>
              </a:spcBef>
              <a:spcAft>
                <a:spcPts val="0"/>
              </a:spcAft>
              <a:buNone/>
            </a:pPr>
            <a:r>
              <a:rPr b="1" lang="en" sz="1150">
                <a:solidFill>
                  <a:srgbClr val="595858"/>
                </a:solidFill>
                <a:highlight>
                  <a:srgbClr val="FFFFFF"/>
                </a:highlight>
                <a:latin typeface="Roboto"/>
                <a:ea typeface="Roboto"/>
                <a:cs typeface="Roboto"/>
                <a:sym typeface="Roboto"/>
              </a:rPr>
              <a:t>When we do not have the activation function the weights and bias would simply do a linear transformation.</a:t>
            </a:r>
            <a:endParaRPr b="1" sz="1150">
              <a:solidFill>
                <a:srgbClr val="595858"/>
              </a:solidFill>
              <a:highlight>
                <a:srgbClr val="FFFFFF"/>
              </a:highlight>
              <a:latin typeface="Roboto"/>
              <a:ea typeface="Roboto"/>
              <a:cs typeface="Roboto"/>
              <a:sym typeface="Roboto"/>
            </a:endParaRPr>
          </a:p>
          <a:p>
            <a:pPr indent="0" lvl="0" marL="0" rtl="0" algn="l">
              <a:spcBef>
                <a:spcPts val="500"/>
              </a:spcBef>
              <a:spcAft>
                <a:spcPts val="0"/>
              </a:spcAft>
              <a:buNone/>
            </a:pPr>
            <a:r>
              <a:rPr b="1" lang="en" sz="1150">
                <a:solidFill>
                  <a:srgbClr val="595858"/>
                </a:solidFill>
                <a:highlight>
                  <a:srgbClr val="FFFFFF"/>
                </a:highlight>
                <a:latin typeface="Roboto"/>
                <a:ea typeface="Roboto"/>
                <a:cs typeface="Roboto"/>
                <a:sym typeface="Roboto"/>
              </a:rPr>
              <a:t>Neural network without an activation function is a regression model</a:t>
            </a:r>
            <a:endParaRPr b="1" sz="1150">
              <a:solidFill>
                <a:srgbClr val="595858"/>
              </a:solidFill>
              <a:highlight>
                <a:srgbClr val="FFFFFF"/>
              </a:highlight>
              <a:latin typeface="Roboto"/>
              <a:ea typeface="Roboto"/>
              <a:cs typeface="Roboto"/>
              <a:sym typeface="Roboto"/>
            </a:endParaRPr>
          </a:p>
          <a:p>
            <a:pPr indent="-301625" lvl="0" marL="457200" rtl="0" algn="l">
              <a:spcBef>
                <a:spcPts val="500"/>
              </a:spcBef>
              <a:spcAft>
                <a:spcPts val="0"/>
              </a:spcAft>
              <a:buClr>
                <a:srgbClr val="595858"/>
              </a:buClr>
              <a:buSzPts val="1150"/>
              <a:buFont typeface="Roboto"/>
              <a:buChar char="★"/>
            </a:pPr>
            <a:r>
              <a:rPr lang="en" sz="1150">
                <a:solidFill>
                  <a:srgbClr val="595858"/>
                </a:solidFill>
                <a:highlight>
                  <a:srgbClr val="FFFFFF"/>
                </a:highlight>
                <a:latin typeface="Roboto"/>
                <a:ea typeface="Roboto"/>
                <a:cs typeface="Roboto"/>
                <a:sym typeface="Roboto"/>
              </a:rPr>
              <a:t>Different types</a:t>
            </a:r>
            <a:endParaRPr sz="1150">
              <a:solidFill>
                <a:srgbClr val="595858"/>
              </a:solidFill>
              <a:highlight>
                <a:srgbClr val="FFFFFF"/>
              </a:highlight>
              <a:latin typeface="Roboto"/>
              <a:ea typeface="Roboto"/>
              <a:cs typeface="Roboto"/>
              <a:sym typeface="Roboto"/>
            </a:endParaRPr>
          </a:p>
          <a:p>
            <a:pPr indent="0" lvl="0" marL="914400" rtl="0" algn="l">
              <a:spcBef>
                <a:spcPts val="500"/>
              </a:spcBef>
              <a:spcAft>
                <a:spcPts val="0"/>
              </a:spcAft>
              <a:buNone/>
            </a:pPr>
            <a:r>
              <a:rPr lang="en" sz="1150">
                <a:solidFill>
                  <a:srgbClr val="595858"/>
                </a:solidFill>
                <a:highlight>
                  <a:srgbClr val="FFFFFF"/>
                </a:highlight>
                <a:latin typeface="Roboto"/>
                <a:ea typeface="Roboto"/>
                <a:cs typeface="Roboto"/>
                <a:sym typeface="Roboto"/>
              </a:rPr>
              <a:t>Sigmoid Function</a:t>
            </a:r>
            <a:endParaRPr sz="1150">
              <a:solidFill>
                <a:srgbClr val="595858"/>
              </a:solidFill>
              <a:highlight>
                <a:srgbClr val="FFFFFF"/>
              </a:highlight>
              <a:latin typeface="Roboto"/>
              <a:ea typeface="Roboto"/>
              <a:cs typeface="Roboto"/>
              <a:sym typeface="Roboto"/>
            </a:endParaRPr>
          </a:p>
          <a:p>
            <a:pPr indent="0" lvl="0" marL="914400" rtl="0" algn="l">
              <a:spcBef>
                <a:spcPts val="500"/>
              </a:spcBef>
              <a:spcAft>
                <a:spcPts val="0"/>
              </a:spcAft>
              <a:buNone/>
            </a:pPr>
            <a:r>
              <a:rPr lang="en" sz="1150">
                <a:solidFill>
                  <a:srgbClr val="595858"/>
                </a:solidFill>
                <a:highlight>
                  <a:srgbClr val="FFFFFF"/>
                </a:highlight>
                <a:latin typeface="Roboto"/>
                <a:ea typeface="Roboto"/>
                <a:cs typeface="Roboto"/>
                <a:sym typeface="Roboto"/>
              </a:rPr>
              <a:t>Rectified Linear Function</a:t>
            </a:r>
            <a:endParaRPr sz="1150">
              <a:solidFill>
                <a:srgbClr val="595858"/>
              </a:solidFill>
              <a:highlight>
                <a:srgbClr val="FFFFFF"/>
              </a:highlight>
              <a:latin typeface="Roboto"/>
              <a:ea typeface="Roboto"/>
              <a:cs typeface="Roboto"/>
              <a:sym typeface="Roboto"/>
            </a:endParaRPr>
          </a:p>
          <a:p>
            <a:pPr indent="0" lvl="0" marL="914400" rtl="0" algn="l">
              <a:spcBef>
                <a:spcPts val="500"/>
              </a:spcBef>
              <a:spcAft>
                <a:spcPts val="0"/>
              </a:spcAft>
              <a:buNone/>
            </a:pPr>
            <a:r>
              <a:t/>
            </a:r>
            <a:endParaRPr sz="1150">
              <a:solidFill>
                <a:srgbClr val="595858"/>
              </a:solidFill>
              <a:highlight>
                <a:srgbClr val="FFFFFF"/>
              </a:highlight>
              <a:latin typeface="Roboto"/>
              <a:ea typeface="Roboto"/>
              <a:cs typeface="Roboto"/>
              <a:sym typeface="Roboto"/>
            </a:endParaRPr>
          </a:p>
        </p:txBody>
      </p:sp>
      <p:pic>
        <p:nvPicPr>
          <p:cNvPr id="215" name="Google Shape;215;p35"/>
          <p:cNvPicPr preferRelativeResize="0"/>
          <p:nvPr/>
        </p:nvPicPr>
        <p:blipFill>
          <a:blip r:embed="rId3">
            <a:alphaModFix/>
          </a:blip>
          <a:stretch>
            <a:fillRect/>
          </a:stretch>
        </p:blipFill>
        <p:spPr>
          <a:xfrm>
            <a:off x="1092325" y="1768078"/>
            <a:ext cx="2544936" cy="3071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t/>
            </a:r>
            <a:endParaRPr/>
          </a:p>
        </p:txBody>
      </p:sp>
      <p:sp>
        <p:nvSpPr>
          <p:cNvPr id="221" name="Google Shape;221;p36"/>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a:p>
            <a:pPr indent="0" lvl="0" marL="0" rtl="0" algn="l">
              <a:spcBef>
                <a:spcPts val="500"/>
              </a:spcBef>
              <a:spcAft>
                <a:spcPts val="0"/>
              </a:spcAft>
              <a:buNone/>
            </a:pPr>
            <a:r>
              <a:t/>
            </a:r>
            <a:endParaRPr/>
          </a:p>
        </p:txBody>
      </p:sp>
      <p:sp>
        <p:nvSpPr>
          <p:cNvPr id="222" name="Google Shape;222;p36"/>
          <p:cNvSpPr txBox="1"/>
          <p:nvPr/>
        </p:nvSpPr>
        <p:spPr>
          <a:xfrm>
            <a:off x="3433925" y="1117500"/>
            <a:ext cx="4129500" cy="22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36"/>
          <p:cNvPicPr preferRelativeResize="0"/>
          <p:nvPr/>
        </p:nvPicPr>
        <p:blipFill>
          <a:blip r:embed="rId3">
            <a:alphaModFix/>
          </a:blip>
          <a:stretch>
            <a:fillRect/>
          </a:stretch>
        </p:blipFill>
        <p:spPr>
          <a:xfrm>
            <a:off x="1270050" y="1839475"/>
            <a:ext cx="2042600" cy="1749875"/>
          </a:xfrm>
          <a:prstGeom prst="rect">
            <a:avLst/>
          </a:prstGeom>
          <a:noFill/>
          <a:ln>
            <a:noFill/>
          </a:ln>
        </p:spPr>
      </p:pic>
      <p:sp>
        <p:nvSpPr>
          <p:cNvPr id="224" name="Google Shape;224;p36"/>
          <p:cNvSpPr txBox="1"/>
          <p:nvPr/>
        </p:nvSpPr>
        <p:spPr>
          <a:xfrm>
            <a:off x="4858600" y="1228300"/>
            <a:ext cx="22794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Rectified Linear function</a:t>
            </a:r>
            <a:endParaRPr/>
          </a:p>
        </p:txBody>
      </p:sp>
      <p:pic>
        <p:nvPicPr>
          <p:cNvPr id="225" name="Google Shape;225;p36"/>
          <p:cNvPicPr preferRelativeResize="0"/>
          <p:nvPr/>
        </p:nvPicPr>
        <p:blipFill>
          <a:blip r:embed="rId4">
            <a:alphaModFix/>
          </a:blip>
          <a:stretch>
            <a:fillRect/>
          </a:stretch>
        </p:blipFill>
        <p:spPr>
          <a:xfrm>
            <a:off x="4858600" y="1751925"/>
            <a:ext cx="1837425" cy="1837425"/>
          </a:xfrm>
          <a:prstGeom prst="rect">
            <a:avLst/>
          </a:prstGeom>
          <a:noFill/>
          <a:ln>
            <a:noFill/>
          </a:ln>
        </p:spPr>
      </p:pic>
      <p:sp>
        <p:nvSpPr>
          <p:cNvPr id="226" name="Google Shape;226;p36"/>
          <p:cNvSpPr txBox="1"/>
          <p:nvPr/>
        </p:nvSpPr>
        <p:spPr>
          <a:xfrm>
            <a:off x="1327350" y="1299700"/>
            <a:ext cx="2042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Sigmoid Function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Clr>
                <a:schemeClr val="dk1"/>
              </a:buClr>
              <a:buSzPts val="1100"/>
              <a:buFont typeface="Arial"/>
              <a:buNone/>
            </a:pPr>
            <a:r>
              <a:rPr lang="en"/>
              <a:t>Choosing right activation function</a:t>
            </a:r>
            <a:endParaRPr/>
          </a:p>
        </p:txBody>
      </p:sp>
      <p:sp>
        <p:nvSpPr>
          <p:cNvPr id="232" name="Google Shape;232;p37"/>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595858"/>
                </a:solidFill>
                <a:latin typeface="Roboto"/>
                <a:ea typeface="Roboto"/>
                <a:cs typeface="Roboto"/>
                <a:sym typeface="Roboto"/>
              </a:rPr>
              <a:t>However depending upon the properties of the problem we might be able to make a better choice for easy and quicker convergence of the network.</a:t>
            </a:r>
            <a:endParaRPr sz="1150">
              <a:solidFill>
                <a:srgbClr val="595858"/>
              </a:solidFill>
              <a:latin typeface="Roboto"/>
              <a:ea typeface="Roboto"/>
              <a:cs typeface="Roboto"/>
              <a:sym typeface="Roboto"/>
            </a:endParaRPr>
          </a:p>
          <a:p>
            <a:pPr indent="-301625" lvl="0" marL="457200" rtl="0" algn="l">
              <a:lnSpc>
                <a:spcPct val="115000"/>
              </a:lnSpc>
              <a:spcBef>
                <a:spcPts val="1600"/>
              </a:spcBef>
              <a:spcAft>
                <a:spcPts val="0"/>
              </a:spcAft>
              <a:buClr>
                <a:srgbClr val="595858"/>
              </a:buClr>
              <a:buSzPts val="1150"/>
              <a:buFont typeface="Roboto"/>
              <a:buChar char="●"/>
            </a:pPr>
            <a:r>
              <a:rPr lang="en" sz="1150">
                <a:solidFill>
                  <a:srgbClr val="595858"/>
                </a:solidFill>
                <a:latin typeface="Roboto"/>
                <a:ea typeface="Roboto"/>
                <a:cs typeface="Roboto"/>
                <a:sym typeface="Roboto"/>
              </a:rPr>
              <a:t>Sigmoid functions and their combinations generally work better in the case of classifiers</a:t>
            </a:r>
            <a:endParaRPr sz="1150">
              <a:solidFill>
                <a:srgbClr val="595858"/>
              </a:solidFill>
              <a:latin typeface="Roboto"/>
              <a:ea typeface="Roboto"/>
              <a:cs typeface="Roboto"/>
              <a:sym typeface="Roboto"/>
            </a:endParaRPr>
          </a:p>
          <a:p>
            <a:pPr indent="-301625" lvl="0" marL="457200" rtl="0" algn="l">
              <a:lnSpc>
                <a:spcPct val="115000"/>
              </a:lnSpc>
              <a:spcBef>
                <a:spcPts val="0"/>
              </a:spcBef>
              <a:spcAft>
                <a:spcPts val="0"/>
              </a:spcAft>
              <a:buClr>
                <a:srgbClr val="595858"/>
              </a:buClr>
              <a:buSzPts val="1150"/>
              <a:buFont typeface="Roboto"/>
              <a:buChar char="●"/>
            </a:pPr>
            <a:r>
              <a:rPr lang="en" sz="1150">
                <a:solidFill>
                  <a:srgbClr val="595858"/>
                </a:solidFill>
                <a:latin typeface="Roboto"/>
                <a:ea typeface="Roboto"/>
                <a:cs typeface="Roboto"/>
                <a:sym typeface="Roboto"/>
              </a:rPr>
              <a:t>Sigmoids and tanh functions are sometimes avoided due to the vanishing gradient problem</a:t>
            </a:r>
            <a:endParaRPr sz="1150">
              <a:solidFill>
                <a:srgbClr val="595858"/>
              </a:solidFill>
              <a:latin typeface="Roboto"/>
              <a:ea typeface="Roboto"/>
              <a:cs typeface="Roboto"/>
              <a:sym typeface="Roboto"/>
            </a:endParaRPr>
          </a:p>
          <a:p>
            <a:pPr indent="-301625" lvl="0" marL="457200" rtl="0" algn="l">
              <a:lnSpc>
                <a:spcPct val="115000"/>
              </a:lnSpc>
              <a:spcBef>
                <a:spcPts val="0"/>
              </a:spcBef>
              <a:spcAft>
                <a:spcPts val="0"/>
              </a:spcAft>
              <a:buClr>
                <a:srgbClr val="595858"/>
              </a:buClr>
              <a:buSzPts val="1150"/>
              <a:buFont typeface="Roboto"/>
              <a:buChar char="●"/>
            </a:pPr>
            <a:r>
              <a:rPr lang="en" sz="1150">
                <a:solidFill>
                  <a:srgbClr val="595858"/>
                </a:solidFill>
                <a:latin typeface="Roboto"/>
                <a:ea typeface="Roboto"/>
                <a:cs typeface="Roboto"/>
                <a:sym typeface="Roboto"/>
              </a:rPr>
              <a:t>ReLU function is a general activation function and is used in most cases these days</a:t>
            </a:r>
            <a:endParaRPr sz="1150">
              <a:solidFill>
                <a:srgbClr val="595858"/>
              </a:solidFill>
              <a:latin typeface="Roboto"/>
              <a:ea typeface="Roboto"/>
              <a:cs typeface="Roboto"/>
              <a:sym typeface="Roboto"/>
            </a:endParaRPr>
          </a:p>
          <a:p>
            <a:pPr indent="-301625" lvl="0" marL="457200" rtl="0" algn="l">
              <a:lnSpc>
                <a:spcPct val="115000"/>
              </a:lnSpc>
              <a:spcBef>
                <a:spcPts val="0"/>
              </a:spcBef>
              <a:spcAft>
                <a:spcPts val="0"/>
              </a:spcAft>
              <a:buClr>
                <a:srgbClr val="595858"/>
              </a:buClr>
              <a:buSzPts val="1150"/>
              <a:buFont typeface="Roboto"/>
              <a:buChar char="●"/>
            </a:pPr>
            <a:r>
              <a:rPr lang="en" sz="1150">
                <a:solidFill>
                  <a:srgbClr val="595858"/>
                </a:solidFill>
                <a:latin typeface="Roboto"/>
                <a:ea typeface="Roboto"/>
                <a:cs typeface="Roboto"/>
                <a:sym typeface="Roboto"/>
              </a:rPr>
              <a:t>If we encounter a case of dead neurons in our networks the leaky ReLU function is the best choice</a:t>
            </a:r>
            <a:endParaRPr sz="1150">
              <a:solidFill>
                <a:srgbClr val="595858"/>
              </a:solidFill>
              <a:latin typeface="Roboto"/>
              <a:ea typeface="Roboto"/>
              <a:cs typeface="Roboto"/>
              <a:sym typeface="Roboto"/>
            </a:endParaRPr>
          </a:p>
          <a:p>
            <a:pPr indent="-301625" lvl="0" marL="457200" rtl="0" algn="l">
              <a:lnSpc>
                <a:spcPct val="115000"/>
              </a:lnSpc>
              <a:spcBef>
                <a:spcPts val="0"/>
              </a:spcBef>
              <a:spcAft>
                <a:spcPts val="0"/>
              </a:spcAft>
              <a:buClr>
                <a:srgbClr val="595858"/>
              </a:buClr>
              <a:buSzPts val="1150"/>
              <a:buFont typeface="Roboto"/>
              <a:buChar char="●"/>
            </a:pPr>
            <a:r>
              <a:rPr lang="en" sz="1150">
                <a:solidFill>
                  <a:srgbClr val="595858"/>
                </a:solidFill>
                <a:latin typeface="Roboto"/>
                <a:ea typeface="Roboto"/>
                <a:cs typeface="Roboto"/>
                <a:sym typeface="Roboto"/>
              </a:rPr>
              <a:t>Always keep in mind that ReLU function should only be used in the hidden layers</a:t>
            </a:r>
            <a:endParaRPr sz="1150">
              <a:solidFill>
                <a:srgbClr val="595858"/>
              </a:solidFill>
              <a:latin typeface="Roboto"/>
              <a:ea typeface="Roboto"/>
              <a:cs typeface="Roboto"/>
              <a:sym typeface="Roboto"/>
            </a:endParaRPr>
          </a:p>
          <a:p>
            <a:pPr indent="-301625" lvl="0" marL="457200" rtl="0" algn="l">
              <a:lnSpc>
                <a:spcPct val="115000"/>
              </a:lnSpc>
              <a:spcBef>
                <a:spcPts val="0"/>
              </a:spcBef>
              <a:spcAft>
                <a:spcPts val="0"/>
              </a:spcAft>
              <a:buClr>
                <a:srgbClr val="595858"/>
              </a:buClr>
              <a:buSzPts val="1150"/>
              <a:buFont typeface="Roboto"/>
              <a:buChar char="●"/>
            </a:pPr>
            <a:r>
              <a:rPr lang="en" sz="1150">
                <a:solidFill>
                  <a:srgbClr val="595858"/>
                </a:solidFill>
                <a:latin typeface="Roboto"/>
                <a:ea typeface="Roboto"/>
                <a:cs typeface="Roboto"/>
                <a:sym typeface="Roboto"/>
              </a:rPr>
              <a:t>As a rule of thumb, you can begin with using ReLU function and then move over to other activation functions in case ReLU doesn’t provide with optimum results</a:t>
            </a:r>
            <a:endParaRPr sz="1150">
              <a:solidFill>
                <a:srgbClr val="595858"/>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lang="en" sz="1150">
                <a:solidFill>
                  <a:srgbClr val="595858"/>
                </a:solidFill>
                <a:latin typeface="Roboto"/>
                <a:ea typeface="Roboto"/>
                <a:cs typeface="Roboto"/>
                <a:sym typeface="Roboto"/>
              </a:rPr>
              <a:t> </a:t>
            </a:r>
            <a:endParaRPr sz="1150">
              <a:solidFill>
                <a:srgbClr val="595858"/>
              </a:solidFill>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Training a Neural Network</a:t>
            </a:r>
            <a:endParaRPr/>
          </a:p>
        </p:txBody>
      </p:sp>
      <p:sp>
        <p:nvSpPr>
          <p:cNvPr id="238" name="Google Shape;238;p38"/>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239" name="Google Shape;239;p38"/>
          <p:cNvPicPr preferRelativeResize="0"/>
          <p:nvPr/>
        </p:nvPicPr>
        <p:blipFill>
          <a:blip r:embed="rId3">
            <a:alphaModFix/>
          </a:blip>
          <a:stretch>
            <a:fillRect/>
          </a:stretch>
        </p:blipFill>
        <p:spPr>
          <a:xfrm>
            <a:off x="255813" y="1003850"/>
            <a:ext cx="2828925" cy="1905000"/>
          </a:xfrm>
          <a:prstGeom prst="rect">
            <a:avLst/>
          </a:prstGeom>
          <a:noFill/>
          <a:ln>
            <a:noFill/>
          </a:ln>
        </p:spPr>
      </p:pic>
      <p:sp>
        <p:nvSpPr>
          <p:cNvPr id="240" name="Google Shape;240;p38"/>
          <p:cNvSpPr txBox="1"/>
          <p:nvPr/>
        </p:nvSpPr>
        <p:spPr>
          <a:xfrm>
            <a:off x="4042325" y="1219675"/>
            <a:ext cx="4084200" cy="3101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212529"/>
              </a:buClr>
              <a:buSzPts val="1200"/>
              <a:buFont typeface="Roboto"/>
              <a:buChar char="●"/>
            </a:pPr>
            <a:r>
              <a:rPr lang="en" sz="1200">
                <a:solidFill>
                  <a:srgbClr val="212529"/>
                </a:solidFill>
                <a:latin typeface="Roboto"/>
                <a:ea typeface="Roboto"/>
                <a:cs typeface="Roboto"/>
                <a:sym typeface="Roboto"/>
              </a:rPr>
              <a:t>Finding the weights that most accurately map our input data to the correct output class. </a:t>
            </a:r>
            <a:endParaRPr sz="1200">
              <a:solidFill>
                <a:srgbClr val="212529"/>
              </a:solidFill>
              <a:latin typeface="Roboto"/>
              <a:ea typeface="Roboto"/>
              <a:cs typeface="Roboto"/>
              <a:sym typeface="Roboto"/>
            </a:endParaRPr>
          </a:p>
          <a:p>
            <a:pPr indent="0" lvl="0" marL="457200" rtl="0" algn="l">
              <a:spcBef>
                <a:spcPts val="0"/>
              </a:spcBef>
              <a:spcAft>
                <a:spcPts val="0"/>
              </a:spcAft>
              <a:buNone/>
            </a:pPr>
            <a:r>
              <a:t/>
            </a:r>
            <a:endParaRPr sz="1200">
              <a:solidFill>
                <a:srgbClr val="212529"/>
              </a:solidFill>
              <a:latin typeface="Roboto"/>
              <a:ea typeface="Roboto"/>
              <a:cs typeface="Roboto"/>
              <a:sym typeface="Roboto"/>
            </a:endParaRPr>
          </a:p>
          <a:p>
            <a:pPr indent="-304800" lvl="0" marL="457200" rtl="0" algn="l">
              <a:spcBef>
                <a:spcPts val="0"/>
              </a:spcBef>
              <a:spcAft>
                <a:spcPts val="0"/>
              </a:spcAft>
              <a:buClr>
                <a:srgbClr val="212529"/>
              </a:buClr>
              <a:buSzPts val="1200"/>
              <a:buChar char="●"/>
            </a:pPr>
            <a:r>
              <a:rPr lang="en" sz="1200">
                <a:solidFill>
                  <a:srgbClr val="212529"/>
                </a:solidFill>
                <a:latin typeface="Roboto"/>
                <a:ea typeface="Roboto"/>
                <a:cs typeface="Roboto"/>
                <a:sym typeface="Roboto"/>
              </a:rPr>
              <a:t>This mapping is what the network must </a:t>
            </a:r>
            <a:r>
              <a:rPr b="1" i="1" lang="en" sz="1200">
                <a:solidFill>
                  <a:srgbClr val="212529"/>
                </a:solidFill>
              </a:rPr>
              <a:t>learn</a:t>
            </a:r>
            <a:r>
              <a:rPr b="1" lang="en" sz="1200">
                <a:solidFill>
                  <a:srgbClr val="212529"/>
                </a:solidFill>
                <a:latin typeface="Roboto"/>
                <a:ea typeface="Roboto"/>
                <a:cs typeface="Roboto"/>
                <a:sym typeface="Roboto"/>
              </a:rPr>
              <a:t>.</a:t>
            </a:r>
            <a:endParaRPr b="1" sz="1200">
              <a:solidFill>
                <a:srgbClr val="212529"/>
              </a:solidFill>
              <a:latin typeface="Roboto"/>
              <a:ea typeface="Roboto"/>
              <a:cs typeface="Roboto"/>
              <a:sym typeface="Roboto"/>
            </a:endParaRPr>
          </a:p>
          <a:p>
            <a:pPr indent="0" lvl="0" marL="457200" rtl="0" algn="l">
              <a:spcBef>
                <a:spcPts val="0"/>
              </a:spcBef>
              <a:spcAft>
                <a:spcPts val="0"/>
              </a:spcAft>
              <a:buNone/>
            </a:pPr>
            <a:r>
              <a:t/>
            </a:r>
            <a:endParaRPr b="1" sz="1200">
              <a:solidFill>
                <a:srgbClr val="212529"/>
              </a:solidFill>
              <a:latin typeface="Roboto"/>
              <a:ea typeface="Roboto"/>
              <a:cs typeface="Roboto"/>
              <a:sym typeface="Roboto"/>
            </a:endParaRPr>
          </a:p>
          <a:p>
            <a:pPr indent="-304800" lvl="0" marL="457200" rtl="0" algn="l">
              <a:spcBef>
                <a:spcPts val="0"/>
              </a:spcBef>
              <a:spcAft>
                <a:spcPts val="0"/>
              </a:spcAft>
              <a:buClr>
                <a:srgbClr val="212529"/>
              </a:buClr>
              <a:buSzPts val="1200"/>
              <a:buChar char="●"/>
            </a:pPr>
            <a:r>
              <a:rPr lang="en" sz="1200">
                <a:solidFill>
                  <a:srgbClr val="212529"/>
                </a:solidFill>
                <a:latin typeface="Roboto"/>
                <a:ea typeface="Roboto"/>
                <a:cs typeface="Roboto"/>
                <a:sym typeface="Roboto"/>
              </a:rPr>
              <a:t>During training the weights are iteratively updated </a:t>
            </a:r>
            <a:endParaRPr sz="1200">
              <a:solidFill>
                <a:srgbClr val="212529"/>
              </a:solidFill>
              <a:latin typeface="Roboto"/>
              <a:ea typeface="Roboto"/>
              <a:cs typeface="Roboto"/>
              <a:sym typeface="Roboto"/>
            </a:endParaRPr>
          </a:p>
          <a:p>
            <a:pPr indent="0" lvl="0" marL="457200" rtl="0" algn="l">
              <a:spcBef>
                <a:spcPts val="0"/>
              </a:spcBef>
              <a:spcAft>
                <a:spcPts val="0"/>
              </a:spcAft>
              <a:buNone/>
            </a:pPr>
            <a:r>
              <a:t/>
            </a:r>
            <a:endParaRPr sz="1200">
              <a:solidFill>
                <a:srgbClr val="212529"/>
              </a:solidFill>
              <a:latin typeface="Roboto"/>
              <a:ea typeface="Roboto"/>
              <a:cs typeface="Roboto"/>
              <a:sym typeface="Roboto"/>
            </a:endParaRPr>
          </a:p>
          <a:p>
            <a:pPr indent="-304800" lvl="0" marL="457200" rtl="0" algn="l">
              <a:spcBef>
                <a:spcPts val="0"/>
              </a:spcBef>
              <a:spcAft>
                <a:spcPts val="0"/>
              </a:spcAft>
              <a:buClr>
                <a:srgbClr val="212529"/>
              </a:buClr>
              <a:buSzPts val="1200"/>
              <a:buFont typeface="Roboto"/>
              <a:buChar char="●"/>
            </a:pPr>
            <a:r>
              <a:rPr lang="en" sz="1200">
                <a:solidFill>
                  <a:srgbClr val="212529"/>
                </a:solidFill>
                <a:latin typeface="Roboto"/>
                <a:ea typeface="Roboto"/>
                <a:cs typeface="Roboto"/>
                <a:sym typeface="Roboto"/>
              </a:rPr>
              <a:t>For this we use OPTIMIZATION ALGORITHMS</a:t>
            </a:r>
            <a:endParaRPr sz="1200">
              <a:solidFill>
                <a:srgbClr val="212529"/>
              </a:solidFill>
              <a:latin typeface="Roboto"/>
              <a:ea typeface="Roboto"/>
              <a:cs typeface="Roboto"/>
              <a:sym typeface="Roboto"/>
            </a:endParaRPr>
          </a:p>
          <a:p>
            <a:pPr indent="0" lvl="0" marL="457200" rtl="0" algn="l">
              <a:spcBef>
                <a:spcPts val="0"/>
              </a:spcBef>
              <a:spcAft>
                <a:spcPts val="0"/>
              </a:spcAft>
              <a:buNone/>
            </a:pPr>
            <a:r>
              <a:t/>
            </a:r>
            <a:endParaRPr sz="1200">
              <a:solidFill>
                <a:srgbClr val="212529"/>
              </a:solidFill>
              <a:latin typeface="Roboto"/>
              <a:ea typeface="Roboto"/>
              <a:cs typeface="Roboto"/>
              <a:sym typeface="Roboto"/>
            </a:endParaRPr>
          </a:p>
          <a:p>
            <a:pPr indent="-304800" lvl="0" marL="457200" rtl="0" algn="l">
              <a:spcBef>
                <a:spcPts val="0"/>
              </a:spcBef>
              <a:spcAft>
                <a:spcPts val="0"/>
              </a:spcAft>
              <a:buClr>
                <a:srgbClr val="212529"/>
              </a:buClr>
              <a:buSzPts val="1200"/>
              <a:buFont typeface="Roboto"/>
              <a:buChar char="●"/>
            </a:pPr>
            <a:r>
              <a:rPr lang="en" sz="1200">
                <a:solidFill>
                  <a:srgbClr val="212529"/>
                </a:solidFill>
                <a:latin typeface="Roboto"/>
                <a:ea typeface="Roboto"/>
                <a:cs typeface="Roboto"/>
                <a:sym typeface="Roboto"/>
              </a:rPr>
              <a:t>The most widely known optimizer is called </a:t>
            </a:r>
            <a:r>
              <a:rPr b="1" i="1" lang="en" sz="1200">
                <a:solidFill>
                  <a:srgbClr val="212529"/>
                </a:solidFill>
              </a:rPr>
              <a:t>stochastic gradient descent</a:t>
            </a:r>
            <a:endParaRPr b="1" sz="1200">
              <a:solidFill>
                <a:srgbClr val="212529"/>
              </a:solidFill>
              <a:latin typeface="Roboto"/>
              <a:ea typeface="Roboto"/>
              <a:cs typeface="Roboto"/>
              <a:sym typeface="Roboto"/>
            </a:endParaRPr>
          </a:p>
          <a:p>
            <a:pPr indent="0" lvl="0" marL="0" rtl="0" algn="l">
              <a:spcBef>
                <a:spcPts val="0"/>
              </a:spcBef>
              <a:spcAft>
                <a:spcPts val="0"/>
              </a:spcAft>
              <a:buNone/>
            </a:pPr>
            <a:r>
              <a:t/>
            </a:r>
            <a:endParaRPr sz="1200">
              <a:solidFill>
                <a:srgbClr val="212529"/>
              </a:solidFill>
              <a:latin typeface="Roboto"/>
              <a:ea typeface="Roboto"/>
              <a:cs typeface="Roboto"/>
              <a:sym typeface="Roboto"/>
            </a:endParaRPr>
          </a:p>
          <a:p>
            <a:pPr indent="0" lvl="0" marL="0" rtl="0" algn="l">
              <a:spcBef>
                <a:spcPts val="0"/>
              </a:spcBef>
              <a:spcAft>
                <a:spcPts val="0"/>
              </a:spcAft>
              <a:buNone/>
            </a:pPr>
            <a:r>
              <a:t/>
            </a:r>
            <a:endParaRPr sz="1200">
              <a:solidFill>
                <a:srgbClr val="212529"/>
              </a:solidFill>
              <a:latin typeface="Roboto"/>
              <a:ea typeface="Roboto"/>
              <a:cs typeface="Roboto"/>
              <a:sym typeface="Roboto"/>
            </a:endParaRPr>
          </a:p>
          <a:p>
            <a:pPr indent="0" lvl="0" marL="0" rtl="0" algn="l">
              <a:spcBef>
                <a:spcPts val="0"/>
              </a:spcBef>
              <a:spcAft>
                <a:spcPts val="0"/>
              </a:spcAft>
              <a:buNone/>
            </a:pPr>
            <a:r>
              <a:rPr lang="en" sz="1200">
                <a:solidFill>
                  <a:srgbClr val="212529"/>
                </a:solidFill>
                <a:latin typeface="Roboto"/>
                <a:ea typeface="Roboto"/>
                <a:cs typeface="Roboto"/>
                <a:sym typeface="Roboto"/>
              </a:rPr>
              <a:t>    </a:t>
            </a:r>
            <a:endParaRPr sz="1200">
              <a:solidFill>
                <a:srgbClr val="212529"/>
              </a:solidFill>
              <a:latin typeface="Roboto"/>
              <a:ea typeface="Roboto"/>
              <a:cs typeface="Roboto"/>
              <a:sym typeface="Roboto"/>
            </a:endParaRPr>
          </a:p>
        </p:txBody>
      </p:sp>
      <p:pic>
        <p:nvPicPr>
          <p:cNvPr id="241" name="Google Shape;241;p38"/>
          <p:cNvPicPr preferRelativeResize="0"/>
          <p:nvPr/>
        </p:nvPicPr>
        <p:blipFill>
          <a:blip r:embed="rId4">
            <a:alphaModFix/>
          </a:blip>
          <a:stretch>
            <a:fillRect/>
          </a:stretch>
        </p:blipFill>
        <p:spPr>
          <a:xfrm>
            <a:off x="255825" y="2769475"/>
            <a:ext cx="2828924" cy="170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b="0" lang="en"/>
              <a:t> Gradient Descent</a:t>
            </a:r>
            <a:endParaRPr b="0"/>
          </a:p>
        </p:txBody>
      </p:sp>
      <p:sp>
        <p:nvSpPr>
          <p:cNvPr id="247" name="Google Shape;247;p39"/>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b="1"/>
          </a:p>
        </p:txBody>
      </p:sp>
      <p:pic>
        <p:nvPicPr>
          <p:cNvPr descr="Stochastic gradient descent - simple gradient descent example" id="248" name="Google Shape;248;p39"/>
          <p:cNvPicPr preferRelativeResize="0"/>
          <p:nvPr/>
        </p:nvPicPr>
        <p:blipFill>
          <a:blip r:embed="rId3">
            <a:alphaModFix/>
          </a:blip>
          <a:stretch>
            <a:fillRect/>
          </a:stretch>
        </p:blipFill>
        <p:spPr>
          <a:xfrm>
            <a:off x="2156750" y="1136025"/>
            <a:ext cx="2680100" cy="1393650"/>
          </a:xfrm>
          <a:prstGeom prst="rect">
            <a:avLst/>
          </a:prstGeom>
          <a:noFill/>
          <a:ln>
            <a:noFill/>
          </a:ln>
        </p:spPr>
      </p:pic>
      <p:sp>
        <p:nvSpPr>
          <p:cNvPr id="249" name="Google Shape;249;p39"/>
          <p:cNvSpPr txBox="1"/>
          <p:nvPr/>
        </p:nvSpPr>
        <p:spPr>
          <a:xfrm>
            <a:off x="4836850" y="1003850"/>
            <a:ext cx="3498600" cy="3408000"/>
          </a:xfrm>
          <a:prstGeom prst="rect">
            <a:avLst/>
          </a:prstGeom>
          <a:noFill/>
          <a:ln>
            <a:noFill/>
          </a:ln>
        </p:spPr>
        <p:txBody>
          <a:bodyPr anchorCtr="0" anchor="t" bIns="91425" lIns="91425" spcFirstLastPara="1" rIns="91425" wrap="square" tIns="91425">
            <a:noAutofit/>
          </a:bodyPr>
          <a:lstStyle/>
          <a:p>
            <a:pPr indent="-301625" lvl="0" marL="457200" rtl="0" algn="l">
              <a:lnSpc>
                <a:spcPct val="146739"/>
              </a:lnSpc>
              <a:spcBef>
                <a:spcPts val="0"/>
              </a:spcBef>
              <a:spcAft>
                <a:spcPts val="0"/>
              </a:spcAft>
              <a:buClr>
                <a:srgbClr val="555555"/>
              </a:buClr>
              <a:buSzPts val="1150"/>
              <a:buChar char="❖"/>
            </a:pPr>
            <a:r>
              <a:rPr lang="en" sz="1150">
                <a:solidFill>
                  <a:srgbClr val="555555"/>
                </a:solidFill>
              </a:rPr>
              <a:t>Gradient descent is an optimization algorithm used to find the values of parameters (coefficients) of a function (f) that minimizes a cost function (cost).</a:t>
            </a:r>
            <a:endParaRPr sz="1150">
              <a:solidFill>
                <a:srgbClr val="555555"/>
              </a:solidFill>
            </a:endParaRPr>
          </a:p>
          <a:p>
            <a:pPr indent="-301625" lvl="0" marL="457200" rtl="0" algn="l">
              <a:lnSpc>
                <a:spcPct val="146739"/>
              </a:lnSpc>
              <a:spcBef>
                <a:spcPts val="0"/>
              </a:spcBef>
              <a:spcAft>
                <a:spcPts val="0"/>
              </a:spcAft>
              <a:buClr>
                <a:srgbClr val="555555"/>
              </a:buClr>
              <a:buSzPts val="1150"/>
              <a:buChar char="❖"/>
            </a:pPr>
            <a:r>
              <a:rPr lang="en" sz="1150">
                <a:solidFill>
                  <a:srgbClr val="555555"/>
                </a:solidFill>
              </a:rPr>
              <a:t>Gradient descent is best used when the parameters cannot be calculated analytically </a:t>
            </a:r>
            <a:endParaRPr sz="1150">
              <a:solidFill>
                <a:srgbClr val="555555"/>
              </a:solidFill>
            </a:endParaRPr>
          </a:p>
          <a:p>
            <a:pPr indent="-301625" lvl="0" marL="457200" rtl="0" algn="l">
              <a:lnSpc>
                <a:spcPct val="146739"/>
              </a:lnSpc>
              <a:spcBef>
                <a:spcPts val="0"/>
              </a:spcBef>
              <a:spcAft>
                <a:spcPts val="0"/>
              </a:spcAft>
              <a:buClr>
                <a:srgbClr val="555555"/>
              </a:buClr>
              <a:buSzPts val="1150"/>
              <a:buChar char="❖"/>
            </a:pPr>
            <a:r>
              <a:rPr lang="en" sz="1150">
                <a:solidFill>
                  <a:srgbClr val="555555"/>
                </a:solidFill>
              </a:rPr>
              <a:t> </a:t>
            </a:r>
            <a:r>
              <a:rPr lang="en" sz="1150">
                <a:solidFill>
                  <a:srgbClr val="555555"/>
                </a:solidFill>
              </a:rPr>
              <a:t> one iteration of the gradient descent algorithm requires a prediction for each instance in the training dataset, it can take a long time when you have many millions of instances.Then we use </a:t>
            </a:r>
            <a:r>
              <a:rPr b="1" lang="en" sz="1150">
                <a:solidFill>
                  <a:srgbClr val="555555"/>
                </a:solidFill>
              </a:rPr>
              <a:t>Stochastic Gradient Descent</a:t>
            </a:r>
            <a:endParaRPr b="1">
              <a:solidFill>
                <a:schemeClr val="dk1"/>
              </a:solidFill>
            </a:endParaRPr>
          </a:p>
          <a:p>
            <a:pPr indent="0" lvl="0" marL="0" rtl="0" algn="l">
              <a:spcBef>
                <a:spcPts val="1400"/>
              </a:spcBef>
              <a:spcAft>
                <a:spcPts val="0"/>
              </a:spcAft>
              <a:buNone/>
            </a:pPr>
            <a:r>
              <a:t/>
            </a:r>
            <a:endParaRPr/>
          </a:p>
        </p:txBody>
      </p:sp>
      <p:sp>
        <p:nvSpPr>
          <p:cNvPr id="250" name="Google Shape;250;p39"/>
          <p:cNvSpPr txBox="1"/>
          <p:nvPr/>
        </p:nvSpPr>
        <p:spPr>
          <a:xfrm>
            <a:off x="501800" y="2669325"/>
            <a:ext cx="4335000" cy="17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9"/>
          <p:cNvPicPr preferRelativeResize="0"/>
          <p:nvPr/>
        </p:nvPicPr>
        <p:blipFill>
          <a:blip r:embed="rId4">
            <a:alphaModFix/>
          </a:blip>
          <a:stretch>
            <a:fillRect/>
          </a:stretch>
        </p:blipFill>
        <p:spPr>
          <a:xfrm>
            <a:off x="322300" y="1003850"/>
            <a:ext cx="1834450" cy="1525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Stochastic Gradient Descent</a:t>
            </a:r>
            <a:endParaRPr/>
          </a:p>
        </p:txBody>
      </p:sp>
      <p:sp>
        <p:nvSpPr>
          <p:cNvPr id="257" name="Google Shape;257;p40"/>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sz="1150">
                <a:solidFill>
                  <a:srgbClr val="555555"/>
                </a:solidFill>
              </a:rPr>
              <a:t>The gradient descent procedure update the coefficients  for each training instance </a:t>
            </a:r>
            <a:endParaRPr sz="1150">
              <a:solidFill>
                <a:srgbClr val="555555"/>
              </a:solidFill>
            </a:endParaRPr>
          </a:p>
          <a:p>
            <a:pPr indent="0" lvl="0" marL="0" rtl="0" algn="l">
              <a:spcBef>
                <a:spcPts val="500"/>
              </a:spcBef>
              <a:spcAft>
                <a:spcPts val="0"/>
              </a:spcAft>
              <a:buNone/>
            </a:pPr>
            <a:r>
              <a:rPr lang="en" sz="1150">
                <a:solidFill>
                  <a:srgbClr val="555555"/>
                </a:solidFill>
              </a:rPr>
              <a:t>rather than at the end of the batch of instances.</a:t>
            </a:r>
            <a:endParaRPr sz="1150">
              <a:solidFill>
                <a:srgbClr val="555555"/>
              </a:solidFill>
            </a:endParaRPr>
          </a:p>
          <a:p>
            <a:pPr indent="0" lvl="0" marL="0" rtl="0" algn="l">
              <a:spcBef>
                <a:spcPts val="500"/>
              </a:spcBef>
              <a:spcAft>
                <a:spcPts val="0"/>
              </a:spcAft>
              <a:buNone/>
            </a:pPr>
            <a:r>
              <a:rPr b="1" lang="en" sz="1150">
                <a:solidFill>
                  <a:srgbClr val="555555"/>
                </a:solidFill>
              </a:rPr>
              <a:t>STEPS</a:t>
            </a:r>
            <a:endParaRPr b="1" sz="1150">
              <a:solidFill>
                <a:srgbClr val="555555"/>
              </a:solidFill>
            </a:endParaRPr>
          </a:p>
          <a:p>
            <a:pPr indent="-301625" lvl="0" marL="457200" rtl="0" algn="l">
              <a:spcBef>
                <a:spcPts val="500"/>
              </a:spcBef>
              <a:spcAft>
                <a:spcPts val="0"/>
              </a:spcAft>
              <a:buClr>
                <a:srgbClr val="555555"/>
              </a:buClr>
              <a:buSzPts val="1150"/>
              <a:buChar char="❖"/>
            </a:pPr>
            <a:r>
              <a:rPr lang="en" sz="1150">
                <a:solidFill>
                  <a:srgbClr val="555555"/>
                </a:solidFill>
              </a:rPr>
              <a:t>Order of the training dataset is randomized. </a:t>
            </a:r>
            <a:endParaRPr sz="1150">
              <a:solidFill>
                <a:srgbClr val="555555"/>
              </a:solidFill>
            </a:endParaRPr>
          </a:p>
          <a:p>
            <a:pPr indent="-301625" lvl="0" marL="457200" rtl="0" algn="l">
              <a:spcBef>
                <a:spcPts val="0"/>
              </a:spcBef>
              <a:spcAft>
                <a:spcPts val="0"/>
              </a:spcAft>
              <a:buClr>
                <a:srgbClr val="555555"/>
              </a:buClr>
              <a:buSzPts val="1150"/>
              <a:buChar char="❖"/>
            </a:pPr>
            <a:r>
              <a:rPr lang="en" sz="1150">
                <a:solidFill>
                  <a:srgbClr val="555555"/>
                </a:solidFill>
              </a:rPr>
              <a:t>By mixing up the order for the updates to the coefficients, it harnesses this random walk and avoids it getting distracted or stuck.</a:t>
            </a:r>
            <a:endParaRPr sz="1150">
              <a:solidFill>
                <a:srgbClr val="555555"/>
              </a:solidFill>
            </a:endParaRPr>
          </a:p>
          <a:p>
            <a:pPr indent="-301625" lvl="0" marL="457200" rtl="0" algn="l">
              <a:spcBef>
                <a:spcPts val="0"/>
              </a:spcBef>
              <a:spcAft>
                <a:spcPts val="0"/>
              </a:spcAft>
              <a:buClr>
                <a:srgbClr val="555555"/>
              </a:buClr>
              <a:buSzPts val="1150"/>
              <a:buChar char="❖"/>
            </a:pPr>
            <a:r>
              <a:rPr lang="en" sz="1150">
                <a:solidFill>
                  <a:srgbClr val="555555"/>
                </a:solidFill>
              </a:rPr>
              <a:t>The update procedure is same except the cost is not summed over all training patterns, but instead calculated for one training pattern.</a:t>
            </a:r>
            <a:endParaRPr sz="1150">
              <a:solidFill>
                <a:srgbClr val="555555"/>
              </a:solidFill>
            </a:endParaRPr>
          </a:p>
          <a:p>
            <a:pPr indent="-301625" lvl="0" marL="457200" rtl="0" algn="l">
              <a:spcBef>
                <a:spcPts val="0"/>
              </a:spcBef>
              <a:spcAft>
                <a:spcPts val="0"/>
              </a:spcAft>
              <a:buClr>
                <a:srgbClr val="555555"/>
              </a:buClr>
              <a:buSzPts val="1150"/>
              <a:buChar char="❖"/>
            </a:pPr>
            <a:r>
              <a:rPr lang="en" sz="1150">
                <a:solidFill>
                  <a:srgbClr val="555555"/>
                </a:solidFill>
              </a:rPr>
              <a:t>The learning can be much faster</a:t>
            </a:r>
            <a:endParaRPr sz="1150">
              <a:solidFill>
                <a:srgbClr val="555555"/>
              </a:solidFill>
            </a:endParaRPr>
          </a:p>
          <a:p>
            <a:pPr indent="-301625" lvl="0" marL="457200" rtl="0" algn="l">
              <a:spcBef>
                <a:spcPts val="0"/>
              </a:spcBef>
              <a:spcAft>
                <a:spcPts val="0"/>
              </a:spcAft>
              <a:buClr>
                <a:srgbClr val="555555"/>
              </a:buClr>
              <a:buSzPts val="1150"/>
              <a:buChar char="❖"/>
            </a:pPr>
            <a:r>
              <a:rPr lang="en" sz="1150">
                <a:solidFill>
                  <a:srgbClr val="555555"/>
                </a:solidFill>
              </a:rPr>
              <a:t>Small number of passes through the dataset to reach a good or good enough set of coefficients, e.g. 1-to-10 passes through the dataset.</a:t>
            </a:r>
            <a:endParaRPr sz="1150">
              <a:solidFill>
                <a:srgbClr val="55555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How a neural network learns?</a:t>
            </a:r>
            <a:endParaRPr/>
          </a:p>
        </p:txBody>
      </p:sp>
      <p:sp>
        <p:nvSpPr>
          <p:cNvPr id="263" name="Google Shape;263;p41"/>
          <p:cNvSpPr txBox="1"/>
          <p:nvPr>
            <p:ph idx="1" type="body"/>
          </p:nvPr>
        </p:nvSpPr>
        <p:spPr>
          <a:xfrm>
            <a:off x="255825" y="957775"/>
            <a:ext cx="82512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264" name="Google Shape;264;p41"/>
          <p:cNvPicPr preferRelativeResize="0"/>
          <p:nvPr/>
        </p:nvPicPr>
        <p:blipFill>
          <a:blip r:embed="rId3">
            <a:alphaModFix/>
          </a:blip>
          <a:stretch>
            <a:fillRect/>
          </a:stretch>
        </p:blipFill>
        <p:spPr>
          <a:xfrm>
            <a:off x="255825" y="957775"/>
            <a:ext cx="3688924" cy="1909400"/>
          </a:xfrm>
          <a:prstGeom prst="rect">
            <a:avLst/>
          </a:prstGeom>
          <a:noFill/>
          <a:ln>
            <a:noFill/>
          </a:ln>
        </p:spPr>
      </p:pic>
      <p:sp>
        <p:nvSpPr>
          <p:cNvPr id="265" name="Google Shape;265;p41"/>
          <p:cNvSpPr txBox="1"/>
          <p:nvPr/>
        </p:nvSpPr>
        <p:spPr>
          <a:xfrm>
            <a:off x="8823400" y="557550"/>
            <a:ext cx="1953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1"/>
          <p:cNvPicPr preferRelativeResize="0"/>
          <p:nvPr/>
        </p:nvPicPr>
        <p:blipFill>
          <a:blip r:embed="rId4">
            <a:alphaModFix/>
          </a:blip>
          <a:stretch>
            <a:fillRect/>
          </a:stretch>
        </p:blipFill>
        <p:spPr>
          <a:xfrm>
            <a:off x="255825" y="2914525"/>
            <a:ext cx="3688926" cy="1599875"/>
          </a:xfrm>
          <a:prstGeom prst="rect">
            <a:avLst/>
          </a:prstGeom>
          <a:noFill/>
          <a:ln>
            <a:noFill/>
          </a:ln>
        </p:spPr>
      </p:pic>
      <p:pic>
        <p:nvPicPr>
          <p:cNvPr id="267" name="Google Shape;267;p41"/>
          <p:cNvPicPr preferRelativeResize="0"/>
          <p:nvPr/>
        </p:nvPicPr>
        <p:blipFill>
          <a:blip r:embed="rId5">
            <a:alphaModFix/>
          </a:blip>
          <a:stretch>
            <a:fillRect/>
          </a:stretch>
        </p:blipFill>
        <p:spPr>
          <a:xfrm>
            <a:off x="6795275" y="957775"/>
            <a:ext cx="1661775" cy="3527700"/>
          </a:xfrm>
          <a:prstGeom prst="rect">
            <a:avLst/>
          </a:prstGeom>
          <a:noFill/>
          <a:ln>
            <a:noFill/>
          </a:ln>
        </p:spPr>
      </p:pic>
      <p:pic>
        <p:nvPicPr>
          <p:cNvPr id="268" name="Google Shape;268;p41"/>
          <p:cNvPicPr preferRelativeResize="0"/>
          <p:nvPr/>
        </p:nvPicPr>
        <p:blipFill>
          <a:blip r:embed="rId6">
            <a:alphaModFix/>
          </a:blip>
          <a:stretch>
            <a:fillRect/>
          </a:stretch>
        </p:blipFill>
        <p:spPr>
          <a:xfrm>
            <a:off x="4000500" y="1003850"/>
            <a:ext cx="2794774" cy="3481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Learning Parameters</a:t>
            </a:r>
            <a:endParaRPr/>
          </a:p>
        </p:txBody>
      </p:sp>
      <p:sp>
        <p:nvSpPr>
          <p:cNvPr id="274" name="Google Shape;274;p42"/>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A parameter that is  learned by the network during training.It includes weights and bias.</a:t>
            </a:r>
            <a:endParaRPr/>
          </a:p>
          <a:p>
            <a:pPr indent="0" lvl="0" marL="0" rtl="0" algn="l">
              <a:spcBef>
                <a:spcPts val="500"/>
              </a:spcBef>
              <a:spcAft>
                <a:spcPts val="0"/>
              </a:spcAft>
              <a:buNone/>
            </a:pPr>
            <a:r>
              <a:rPr lang="en"/>
              <a:t>Weight : It is the strength of the connection.that is if we increase the input</a:t>
            </a:r>
            <a:endParaRPr/>
          </a:p>
          <a:p>
            <a:pPr indent="0" lvl="0" marL="0" rtl="0" algn="l">
              <a:spcBef>
                <a:spcPts val="500"/>
              </a:spcBef>
              <a:spcAft>
                <a:spcPts val="0"/>
              </a:spcAft>
              <a:buNone/>
            </a:pPr>
            <a:r>
              <a:rPr lang="en"/>
              <a:t>              The input how much influence does it have on the output.</a:t>
            </a:r>
            <a:endParaRPr/>
          </a:p>
          <a:p>
            <a:pPr indent="0" lvl="0" marL="0" rtl="0" algn="l">
              <a:spcBef>
                <a:spcPts val="500"/>
              </a:spcBef>
              <a:spcAft>
                <a:spcPts val="0"/>
              </a:spcAft>
              <a:buNone/>
            </a:pPr>
            <a:r>
              <a:rPr lang="en"/>
              <a:t>Bias : 1.Makes the neuron active or inactive.</a:t>
            </a:r>
            <a:endParaRPr/>
          </a:p>
          <a:p>
            <a:pPr indent="0" lvl="0" marL="0" rtl="0" algn="l">
              <a:spcBef>
                <a:spcPts val="500"/>
              </a:spcBef>
              <a:spcAft>
                <a:spcPts val="0"/>
              </a:spcAft>
              <a:buNone/>
            </a:pPr>
            <a:r>
              <a:rPr lang="en"/>
              <a:t>          2.A bias value shift the activation function to the left or right. </a:t>
            </a:r>
            <a:endParaRPr/>
          </a:p>
        </p:txBody>
      </p:sp>
      <p:pic>
        <p:nvPicPr>
          <p:cNvPr id="275" name="Google Shape;275;p42"/>
          <p:cNvPicPr preferRelativeResize="0"/>
          <p:nvPr/>
        </p:nvPicPr>
        <p:blipFill>
          <a:blip r:embed="rId3">
            <a:alphaModFix/>
          </a:blip>
          <a:stretch>
            <a:fillRect/>
          </a:stretch>
        </p:blipFill>
        <p:spPr>
          <a:xfrm>
            <a:off x="412425" y="3035500"/>
            <a:ext cx="4849975" cy="1963425"/>
          </a:xfrm>
          <a:prstGeom prst="rect">
            <a:avLst/>
          </a:prstGeom>
          <a:noFill/>
          <a:ln>
            <a:noFill/>
          </a:ln>
        </p:spPr>
      </p:pic>
      <p:pic>
        <p:nvPicPr>
          <p:cNvPr id="276" name="Google Shape;276;p42"/>
          <p:cNvPicPr preferRelativeResize="0"/>
          <p:nvPr/>
        </p:nvPicPr>
        <p:blipFill>
          <a:blip r:embed="rId4">
            <a:alphaModFix/>
          </a:blip>
          <a:stretch>
            <a:fillRect/>
          </a:stretch>
        </p:blipFill>
        <p:spPr>
          <a:xfrm>
            <a:off x="2166675" y="2571750"/>
            <a:ext cx="5109150" cy="54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255815" y="88786"/>
            <a:ext cx="7020000" cy="542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1100"/>
              <a:t>Contents</a:t>
            </a:r>
            <a:endParaRPr sz="1100"/>
          </a:p>
        </p:txBody>
      </p:sp>
      <p:sp>
        <p:nvSpPr>
          <p:cNvPr id="137" name="Google Shape;137;p25"/>
          <p:cNvSpPr txBox="1"/>
          <p:nvPr>
            <p:ph idx="1" type="body"/>
          </p:nvPr>
        </p:nvSpPr>
        <p:spPr>
          <a:xfrm>
            <a:off x="255815" y="1003853"/>
            <a:ext cx="8079011" cy="3527666"/>
          </a:xfrm>
          <a:prstGeom prst="rect">
            <a:avLst/>
          </a:prstGeom>
          <a:noFill/>
          <a:ln>
            <a:noFill/>
          </a:ln>
        </p:spPr>
        <p:txBody>
          <a:bodyPr anchorCtr="0" anchor="t" bIns="34275" lIns="34275" spcFirstLastPara="1" rIns="34275" wrap="square" tIns="34275">
            <a:noAutofit/>
          </a:bodyPr>
          <a:lstStyle/>
          <a:p>
            <a:pPr indent="-247650" lvl="0" marL="254000" marR="0" rtl="0" algn="l">
              <a:lnSpc>
                <a:spcPct val="100000"/>
              </a:lnSpc>
              <a:spcBef>
                <a:spcPts val="0"/>
              </a:spcBef>
              <a:spcAft>
                <a:spcPts val="0"/>
              </a:spcAft>
              <a:buClr>
                <a:srgbClr val="404040"/>
              </a:buClr>
              <a:buSzPts val="1500"/>
              <a:buFont typeface="Noto Sans Symbols"/>
              <a:buChar char="▪"/>
            </a:pPr>
            <a:r>
              <a:rPr lang="en" sz="1100"/>
              <a:t>Introduction</a:t>
            </a:r>
            <a:endParaRPr sz="1100"/>
          </a:p>
          <a:p>
            <a:pPr indent="-247650" lvl="0" marL="254000" marR="0" rtl="0" algn="l">
              <a:lnSpc>
                <a:spcPct val="100000"/>
              </a:lnSpc>
              <a:spcBef>
                <a:spcPts val="500"/>
              </a:spcBef>
              <a:spcAft>
                <a:spcPts val="0"/>
              </a:spcAft>
              <a:buClr>
                <a:srgbClr val="404040"/>
              </a:buClr>
              <a:buSzPts val="1500"/>
              <a:buFont typeface="Noto Sans Symbols"/>
              <a:buChar char="▪"/>
            </a:pPr>
            <a:r>
              <a:rPr lang="en" sz="1100"/>
              <a:t>Deep Learning</a:t>
            </a:r>
            <a:endParaRPr sz="1100"/>
          </a:p>
          <a:p>
            <a:pPr indent="-247650" lvl="0" marL="254000" marR="0" rtl="0" algn="l">
              <a:lnSpc>
                <a:spcPct val="100000"/>
              </a:lnSpc>
              <a:spcBef>
                <a:spcPts val="500"/>
              </a:spcBef>
              <a:spcAft>
                <a:spcPts val="0"/>
              </a:spcAft>
              <a:buClr>
                <a:srgbClr val="404040"/>
              </a:buClr>
              <a:buSzPts val="1500"/>
              <a:buFont typeface="Noto Sans Symbols"/>
              <a:buChar char="▪"/>
            </a:pPr>
            <a:r>
              <a:rPr lang="en" sz="1100"/>
              <a:t>Artificial Neural Network</a:t>
            </a:r>
            <a:endParaRPr sz="1100"/>
          </a:p>
          <a:p>
            <a:pPr indent="-247650" lvl="0" marL="254000" marR="0" rtl="0" algn="l">
              <a:lnSpc>
                <a:spcPct val="100000"/>
              </a:lnSpc>
              <a:spcBef>
                <a:spcPts val="500"/>
              </a:spcBef>
              <a:spcAft>
                <a:spcPts val="0"/>
              </a:spcAft>
              <a:buClr>
                <a:srgbClr val="404040"/>
              </a:buClr>
              <a:buSzPts val="1500"/>
              <a:buFont typeface="Noto Sans Symbols"/>
              <a:buChar char="▪"/>
            </a:pPr>
            <a:r>
              <a:rPr lang="en" sz="1100"/>
              <a:t>Training &amp; Testing</a:t>
            </a:r>
            <a:endParaRPr sz="1100"/>
          </a:p>
          <a:p>
            <a:pPr indent="-247650" lvl="0" marL="254000" marR="0" rtl="0" algn="l">
              <a:lnSpc>
                <a:spcPct val="100000"/>
              </a:lnSpc>
              <a:spcBef>
                <a:spcPts val="500"/>
              </a:spcBef>
              <a:spcAft>
                <a:spcPts val="0"/>
              </a:spcAft>
              <a:buClr>
                <a:srgbClr val="404040"/>
              </a:buClr>
              <a:buSzPts val="1500"/>
              <a:buFont typeface="Noto Sans Symbols"/>
              <a:buChar char="▪"/>
            </a:pPr>
            <a:r>
              <a:rPr lang="en" sz="1100"/>
              <a:t>Hyper parameters</a:t>
            </a:r>
            <a:endParaRPr sz="1100"/>
          </a:p>
          <a:p>
            <a:pPr indent="-247650" lvl="0" marL="254000" marR="0" rtl="0" algn="l">
              <a:lnSpc>
                <a:spcPct val="100000"/>
              </a:lnSpc>
              <a:spcBef>
                <a:spcPts val="500"/>
              </a:spcBef>
              <a:spcAft>
                <a:spcPts val="0"/>
              </a:spcAft>
              <a:buClr>
                <a:srgbClr val="404040"/>
              </a:buClr>
              <a:buSzPts val="1500"/>
              <a:buFont typeface="Noto Sans Symbols"/>
              <a:buChar char="▪"/>
            </a:pPr>
            <a:r>
              <a:rPr lang="en" sz="1100"/>
              <a:t>Convolutional Neural Network</a:t>
            </a:r>
            <a:endParaRPr sz="1100"/>
          </a:p>
          <a:p>
            <a:pPr indent="-247650" lvl="0" marL="254000" marR="0" rtl="0" algn="l">
              <a:lnSpc>
                <a:spcPct val="100000"/>
              </a:lnSpc>
              <a:spcBef>
                <a:spcPts val="500"/>
              </a:spcBef>
              <a:spcAft>
                <a:spcPts val="0"/>
              </a:spcAft>
              <a:buClr>
                <a:srgbClr val="404040"/>
              </a:buClr>
              <a:buSzPts val="1500"/>
              <a:buFont typeface="Noto Sans Symbols"/>
              <a:buChar char="▪"/>
            </a:pPr>
            <a:r>
              <a:rPr lang="en" sz="1100"/>
              <a:t>Backpropagation</a:t>
            </a:r>
            <a:endParaRPr sz="1100"/>
          </a:p>
          <a:p>
            <a:pPr indent="-247650" lvl="0" marL="254000" marR="0" rtl="0" algn="l">
              <a:lnSpc>
                <a:spcPct val="100000"/>
              </a:lnSpc>
              <a:spcBef>
                <a:spcPts val="500"/>
              </a:spcBef>
              <a:spcAft>
                <a:spcPts val="0"/>
              </a:spcAft>
              <a:buClr>
                <a:srgbClr val="404040"/>
              </a:buClr>
              <a:buSzPts val="1500"/>
              <a:buFont typeface="Noto Sans Symbols"/>
              <a:buChar char="▪"/>
            </a:pPr>
            <a:r>
              <a:rPr lang="en" sz="1100"/>
              <a:t>Conclusion</a:t>
            </a:r>
            <a:endParaRPr sz="1100"/>
          </a:p>
          <a:p>
            <a:pPr indent="-152400" lvl="0" marL="254000" marR="0" rtl="0" algn="l">
              <a:lnSpc>
                <a:spcPct val="100000"/>
              </a:lnSpc>
              <a:spcBef>
                <a:spcPts val="500"/>
              </a:spcBef>
              <a:spcAft>
                <a:spcPts val="0"/>
              </a:spcAft>
              <a:buClr>
                <a:srgbClr val="404040"/>
              </a:buClr>
              <a:buSzPts val="1500"/>
              <a:buFont typeface="Noto Sans Symbols"/>
              <a:buNone/>
            </a:pPr>
            <a:r>
              <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EFFECT OF BIAS AND WEIGHTS</a:t>
            </a:r>
            <a:endParaRPr/>
          </a:p>
        </p:txBody>
      </p:sp>
      <p:sp>
        <p:nvSpPr>
          <p:cNvPr id="282" name="Google Shape;282;p43"/>
          <p:cNvSpPr txBox="1"/>
          <p:nvPr>
            <p:ph idx="1" type="body"/>
          </p:nvPr>
        </p:nvSpPr>
        <p:spPr>
          <a:xfrm>
            <a:off x="255825" y="1003850"/>
            <a:ext cx="8477400" cy="37782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283" name="Google Shape;283;p43"/>
          <p:cNvPicPr preferRelativeResize="0"/>
          <p:nvPr/>
        </p:nvPicPr>
        <p:blipFill>
          <a:blip r:embed="rId3">
            <a:alphaModFix/>
          </a:blip>
          <a:stretch>
            <a:fillRect/>
          </a:stretch>
        </p:blipFill>
        <p:spPr>
          <a:xfrm>
            <a:off x="84325" y="807901"/>
            <a:ext cx="4023275" cy="3527700"/>
          </a:xfrm>
          <a:prstGeom prst="rect">
            <a:avLst/>
          </a:prstGeom>
          <a:noFill/>
          <a:ln>
            <a:noFill/>
          </a:ln>
        </p:spPr>
      </p:pic>
      <p:pic>
        <p:nvPicPr>
          <p:cNvPr id="284" name="Google Shape;284;p43"/>
          <p:cNvPicPr preferRelativeResize="0"/>
          <p:nvPr/>
        </p:nvPicPr>
        <p:blipFill>
          <a:blip r:embed="rId4">
            <a:alphaModFix/>
          </a:blip>
          <a:stretch>
            <a:fillRect/>
          </a:stretch>
        </p:blipFill>
        <p:spPr>
          <a:xfrm>
            <a:off x="4776900" y="807900"/>
            <a:ext cx="3956325" cy="3636950"/>
          </a:xfrm>
          <a:prstGeom prst="rect">
            <a:avLst/>
          </a:prstGeom>
          <a:noFill/>
          <a:ln>
            <a:noFill/>
          </a:ln>
        </p:spPr>
      </p:pic>
      <p:sp>
        <p:nvSpPr>
          <p:cNvPr id="285" name="Google Shape;285;p43"/>
          <p:cNvSpPr txBox="1"/>
          <p:nvPr/>
        </p:nvSpPr>
        <p:spPr>
          <a:xfrm>
            <a:off x="614325" y="4300300"/>
            <a:ext cx="31320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3"/>
          <p:cNvSpPr txBox="1"/>
          <p:nvPr/>
        </p:nvSpPr>
        <p:spPr>
          <a:xfrm>
            <a:off x="734775" y="4372575"/>
            <a:ext cx="31320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3"/>
          <p:cNvSpPr txBox="1"/>
          <p:nvPr/>
        </p:nvSpPr>
        <p:spPr>
          <a:xfrm>
            <a:off x="770925" y="4288250"/>
            <a:ext cx="2854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Change in weights</a:t>
            </a:r>
            <a:endParaRPr/>
          </a:p>
        </p:txBody>
      </p:sp>
      <p:sp>
        <p:nvSpPr>
          <p:cNvPr id="288" name="Google Shape;288;p43"/>
          <p:cNvSpPr txBox="1"/>
          <p:nvPr/>
        </p:nvSpPr>
        <p:spPr>
          <a:xfrm>
            <a:off x="5444650" y="4288250"/>
            <a:ext cx="29631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Change in bias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Hyper Parameters</a:t>
            </a:r>
            <a:endParaRPr/>
          </a:p>
        </p:txBody>
      </p:sp>
      <p:sp>
        <p:nvSpPr>
          <p:cNvPr id="294" name="Google Shape;294;p44"/>
          <p:cNvSpPr txBox="1"/>
          <p:nvPr>
            <p:ph idx="1" type="body"/>
          </p:nvPr>
        </p:nvSpPr>
        <p:spPr>
          <a:xfrm>
            <a:off x="197465" y="974678"/>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Determines the network structure and the variables which determine how the network is trained.</a:t>
            </a:r>
            <a:endParaRPr/>
          </a:p>
          <a:p>
            <a:pPr indent="-323850" lvl="0" marL="457200" rtl="0" algn="l">
              <a:spcBef>
                <a:spcPts val="500"/>
              </a:spcBef>
              <a:spcAft>
                <a:spcPts val="0"/>
              </a:spcAft>
              <a:buSzPts val="1500"/>
              <a:buChar char="➢"/>
            </a:pPr>
            <a:r>
              <a:rPr lang="en"/>
              <a:t>Hyper parameters to network structure</a:t>
            </a:r>
            <a:endParaRPr/>
          </a:p>
          <a:p>
            <a:pPr indent="-323850" lvl="0" marL="457200" rtl="0" algn="l">
              <a:spcBef>
                <a:spcPts val="0"/>
              </a:spcBef>
              <a:spcAft>
                <a:spcPts val="0"/>
              </a:spcAft>
              <a:buSzPts val="1500"/>
              <a:buChar char="➢"/>
            </a:pPr>
            <a:r>
              <a:rPr lang="en"/>
              <a:t>Hyper parameters to training algorithm</a:t>
            </a:r>
            <a:endParaRPr/>
          </a:p>
          <a:p>
            <a:pPr indent="0" lvl="0" marL="457200" rtl="0" algn="l">
              <a:spcBef>
                <a:spcPts val="5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HYPER PARAMETERS TO NETWORK STRUCTURE</a:t>
            </a:r>
            <a:endParaRPr/>
          </a:p>
        </p:txBody>
      </p:sp>
      <p:sp>
        <p:nvSpPr>
          <p:cNvPr id="300" name="Google Shape;300;p45"/>
          <p:cNvSpPr txBox="1"/>
          <p:nvPr>
            <p:ph idx="1" type="body"/>
          </p:nvPr>
        </p:nvSpPr>
        <p:spPr>
          <a:xfrm>
            <a:off x="332026" y="1003850"/>
            <a:ext cx="8477100" cy="38844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AutoNum type="arabicPeriod"/>
            </a:pPr>
            <a:r>
              <a:rPr lang="en"/>
              <a:t>Number of hidden layers</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323850" lvl="0" marL="457200" rtl="0" algn="l">
              <a:spcBef>
                <a:spcPts val="500"/>
              </a:spcBef>
              <a:spcAft>
                <a:spcPts val="0"/>
              </a:spcAft>
              <a:buSzPts val="1500"/>
              <a:buAutoNum type="arabicPeriod"/>
            </a:pPr>
            <a:r>
              <a:rPr lang="en"/>
              <a:t>Dropout</a:t>
            </a:r>
            <a:endParaRPr/>
          </a:p>
          <a:p>
            <a:pPr indent="-323850" lvl="0" marL="457200" rtl="0" algn="l">
              <a:spcBef>
                <a:spcPts val="0"/>
              </a:spcBef>
              <a:spcAft>
                <a:spcPts val="0"/>
              </a:spcAft>
              <a:buSzPts val="1500"/>
              <a:buChar char="●"/>
            </a:pPr>
            <a:r>
              <a:rPr lang="en"/>
              <a:t>Regularization technique that randomly ignores subset of nodes in a given layer.And prevents dropped out nodes from participating and producing prediction on new data.</a:t>
            </a:r>
            <a:endParaRPr/>
          </a:p>
          <a:p>
            <a:pPr indent="0" lvl="0" marL="0" rtl="0" algn="l">
              <a:spcBef>
                <a:spcPts val="500"/>
              </a:spcBef>
              <a:spcAft>
                <a:spcPts val="0"/>
              </a:spcAft>
              <a:buNone/>
            </a:pPr>
            <a:r>
              <a:t/>
            </a:r>
            <a:endParaRPr/>
          </a:p>
        </p:txBody>
      </p:sp>
      <p:pic>
        <p:nvPicPr>
          <p:cNvPr id="301" name="Google Shape;301;p45"/>
          <p:cNvPicPr preferRelativeResize="0"/>
          <p:nvPr/>
        </p:nvPicPr>
        <p:blipFill>
          <a:blip r:embed="rId3">
            <a:alphaModFix/>
          </a:blip>
          <a:stretch>
            <a:fillRect/>
          </a:stretch>
        </p:blipFill>
        <p:spPr>
          <a:xfrm>
            <a:off x="2619175" y="3589525"/>
            <a:ext cx="3100675" cy="1167325"/>
          </a:xfrm>
          <a:prstGeom prst="rect">
            <a:avLst/>
          </a:prstGeom>
          <a:noFill/>
          <a:ln>
            <a:noFill/>
          </a:ln>
        </p:spPr>
      </p:pic>
      <p:pic>
        <p:nvPicPr>
          <p:cNvPr id="302" name="Google Shape;302;p45"/>
          <p:cNvPicPr preferRelativeResize="0"/>
          <p:nvPr/>
        </p:nvPicPr>
        <p:blipFill>
          <a:blip r:embed="rId4">
            <a:alphaModFix/>
          </a:blip>
          <a:stretch>
            <a:fillRect/>
          </a:stretch>
        </p:blipFill>
        <p:spPr>
          <a:xfrm>
            <a:off x="3129875" y="1464813"/>
            <a:ext cx="4705751" cy="1357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92315" y="92311"/>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(Continuation…….)</a:t>
            </a:r>
            <a:endParaRPr/>
          </a:p>
        </p:txBody>
      </p:sp>
      <p:sp>
        <p:nvSpPr>
          <p:cNvPr id="308" name="Google Shape;308;p46"/>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3. Network weight initialization</a:t>
            </a:r>
            <a:endParaRPr/>
          </a:p>
          <a:p>
            <a:pPr indent="0" lvl="0" marL="0" rtl="0" algn="l">
              <a:spcBef>
                <a:spcPts val="500"/>
              </a:spcBef>
              <a:spcAft>
                <a:spcPts val="0"/>
              </a:spcAft>
              <a:buNone/>
            </a:pPr>
            <a:r>
              <a:rPr lang="en"/>
              <a:t>Use different intalization schemes according to the activation function used on each layer.</a:t>
            </a:r>
            <a:endParaRPr/>
          </a:p>
          <a:p>
            <a:pPr indent="0" lvl="0" marL="0" rtl="0" algn="l">
              <a:spcBef>
                <a:spcPts val="500"/>
              </a:spcBef>
              <a:spcAft>
                <a:spcPts val="0"/>
              </a:spcAft>
              <a:buNone/>
            </a:pPr>
            <a:r>
              <a:rPr lang="en"/>
              <a:t>1.I</a:t>
            </a:r>
            <a:r>
              <a:rPr lang="en"/>
              <a:t>nitializing all weights to zero</a:t>
            </a:r>
            <a:endParaRPr/>
          </a:p>
          <a:p>
            <a:pPr indent="0" lvl="0" marL="0" rtl="0" algn="l">
              <a:spcBef>
                <a:spcPts val="500"/>
              </a:spcBef>
              <a:spcAft>
                <a:spcPts val="0"/>
              </a:spcAft>
              <a:buNone/>
            </a:pPr>
            <a:r>
              <a:rPr lang="en"/>
              <a:t>2.initializing weights randomly</a:t>
            </a:r>
            <a:endParaRPr/>
          </a:p>
          <a:p>
            <a:pPr indent="-323850" lvl="0" marL="457200" rtl="0" algn="l">
              <a:spcBef>
                <a:spcPts val="500"/>
              </a:spcBef>
              <a:spcAft>
                <a:spcPts val="0"/>
              </a:spcAft>
              <a:buSzPts val="1500"/>
              <a:buAutoNum type="alphaLcPeriod"/>
            </a:pPr>
            <a:r>
              <a:rPr lang="en"/>
              <a:t>Vanishing gradients</a:t>
            </a:r>
            <a:endParaRPr/>
          </a:p>
          <a:p>
            <a:pPr indent="-323850" lvl="0" marL="457200" rtl="0" algn="l">
              <a:spcBef>
                <a:spcPts val="0"/>
              </a:spcBef>
              <a:spcAft>
                <a:spcPts val="0"/>
              </a:spcAft>
              <a:buSzPts val="1500"/>
              <a:buAutoNum type="alphaLcPeriod"/>
            </a:pPr>
            <a:r>
              <a:rPr lang="en"/>
              <a:t>Exploding gradients</a:t>
            </a:r>
            <a:endParaRPr/>
          </a:p>
          <a:p>
            <a:pPr indent="0" lvl="0" marL="457200" rtl="0" algn="l">
              <a:spcBef>
                <a:spcPts val="500"/>
              </a:spcBef>
              <a:spcAft>
                <a:spcPts val="0"/>
              </a:spcAft>
              <a:buNone/>
            </a:pPr>
            <a:r>
              <a:rPr lang="en"/>
              <a:t>Avoided by</a:t>
            </a:r>
            <a:endParaRPr/>
          </a:p>
          <a:p>
            <a:pPr indent="-323850" lvl="0" marL="457200" rtl="0" algn="l">
              <a:spcBef>
                <a:spcPts val="500"/>
              </a:spcBef>
              <a:spcAft>
                <a:spcPts val="0"/>
              </a:spcAft>
              <a:buSzPts val="1500"/>
              <a:buChar char="▪"/>
            </a:pPr>
            <a:r>
              <a:rPr lang="en"/>
              <a:t>Using RELu activation function</a:t>
            </a:r>
            <a:endParaRPr/>
          </a:p>
          <a:p>
            <a:pPr indent="-323850" lvl="0" marL="457200" rtl="0" algn="l">
              <a:spcBef>
                <a:spcPts val="0"/>
              </a:spcBef>
              <a:spcAft>
                <a:spcPts val="0"/>
              </a:spcAft>
              <a:buSzPts val="1500"/>
              <a:buChar char="▪"/>
            </a:pPr>
            <a:r>
              <a:rPr lang="en"/>
              <a:t>Xavier initialization</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Clr>
                <a:schemeClr val="dk1"/>
              </a:buClr>
              <a:buSzPts val="1100"/>
              <a:buFont typeface="Arial"/>
              <a:buNone/>
            </a:pPr>
            <a:r>
              <a:rPr lang="en"/>
              <a:t>(Continuation…….)</a:t>
            </a:r>
            <a:endParaRPr/>
          </a:p>
        </p:txBody>
      </p:sp>
      <p:sp>
        <p:nvSpPr>
          <p:cNvPr id="314" name="Google Shape;314;p47"/>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315" name="Google Shape;315;p47"/>
          <p:cNvPicPr preferRelativeResize="0"/>
          <p:nvPr/>
        </p:nvPicPr>
        <p:blipFill>
          <a:blip r:embed="rId3">
            <a:alphaModFix/>
          </a:blip>
          <a:stretch>
            <a:fillRect/>
          </a:stretch>
        </p:blipFill>
        <p:spPr>
          <a:xfrm>
            <a:off x="415375" y="1345225"/>
            <a:ext cx="7759901" cy="2954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(Continuation…….)</a:t>
            </a:r>
            <a:endParaRPr/>
          </a:p>
        </p:txBody>
      </p:sp>
      <p:sp>
        <p:nvSpPr>
          <p:cNvPr id="321" name="Google Shape;321;p48"/>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Clr>
                <a:schemeClr val="dk1"/>
              </a:buClr>
              <a:buSzPts val="1100"/>
              <a:buFont typeface="Arial"/>
              <a:buNone/>
            </a:pPr>
            <a:r>
              <a:rPr lang="en"/>
              <a:t>4. Activation function</a:t>
            </a:r>
            <a:endParaRPr/>
          </a:p>
          <a:p>
            <a:pPr indent="0" lvl="0" marL="0" rtl="0" algn="l">
              <a:spcBef>
                <a:spcPts val="500"/>
              </a:spcBef>
              <a:spcAft>
                <a:spcPts val="0"/>
              </a:spcAft>
              <a:buClr>
                <a:schemeClr val="dk1"/>
              </a:buClr>
              <a:buSzPts val="1100"/>
              <a:buFont typeface="Arial"/>
              <a:buNone/>
            </a:pPr>
            <a:r>
              <a:rPr lang="en"/>
              <a:t>Used to introduce nonlinearity to model,which allows deep learning model to learn non-linear prediction boundaries.</a:t>
            </a:r>
            <a:endParaRPr/>
          </a:p>
          <a:p>
            <a:pPr indent="0" lvl="0" marL="0" rtl="0" algn="l">
              <a:spcBef>
                <a:spcPts val="500"/>
              </a:spcBef>
              <a:spcAft>
                <a:spcPts val="0"/>
              </a:spcAft>
              <a:buNone/>
            </a:pPr>
            <a:r>
              <a:t/>
            </a:r>
            <a:endParaRPr/>
          </a:p>
        </p:txBody>
      </p:sp>
      <p:pic>
        <p:nvPicPr>
          <p:cNvPr id="322" name="Google Shape;322;p48"/>
          <p:cNvPicPr preferRelativeResize="0"/>
          <p:nvPr/>
        </p:nvPicPr>
        <p:blipFill>
          <a:blip r:embed="rId3">
            <a:alphaModFix/>
          </a:blip>
          <a:stretch>
            <a:fillRect/>
          </a:stretch>
        </p:blipFill>
        <p:spPr>
          <a:xfrm>
            <a:off x="2305450" y="1765550"/>
            <a:ext cx="5677099" cy="2903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HYPER PARAMETERS TO TRAINING ALGORITHM</a:t>
            </a:r>
            <a:endParaRPr/>
          </a:p>
        </p:txBody>
      </p:sp>
      <p:sp>
        <p:nvSpPr>
          <p:cNvPr id="328" name="Google Shape;328;p49"/>
          <p:cNvSpPr txBox="1"/>
          <p:nvPr>
            <p:ph idx="1" type="body"/>
          </p:nvPr>
        </p:nvSpPr>
        <p:spPr>
          <a:xfrm>
            <a:off x="255825" y="1003850"/>
            <a:ext cx="8765100" cy="37836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1.Learning rate</a:t>
            </a:r>
            <a:endParaRPr/>
          </a:p>
          <a:p>
            <a:pPr indent="0" lvl="0" marL="0" rtl="0" algn="l">
              <a:spcBef>
                <a:spcPts val="500"/>
              </a:spcBef>
              <a:spcAft>
                <a:spcPts val="0"/>
              </a:spcAft>
              <a:buNone/>
            </a:pPr>
            <a:r>
              <a:rPr lang="en"/>
              <a:t>Refers to how </a:t>
            </a:r>
            <a:r>
              <a:rPr lang="en"/>
              <a:t>quickly</a:t>
            </a:r>
            <a:r>
              <a:rPr lang="en"/>
              <a:t> a network updates its parameters.Ranges between 0.01 to 0.0001.</a:t>
            </a:r>
            <a:endParaRPr/>
          </a:p>
          <a:p>
            <a:pPr indent="0" lvl="0" marL="0" rtl="0" algn="l">
              <a:spcBef>
                <a:spcPts val="500"/>
              </a:spcBef>
              <a:spcAft>
                <a:spcPts val="0"/>
              </a:spcAft>
              <a:buNone/>
            </a:pPr>
            <a:r>
              <a:rPr lang="en"/>
              <a:t> Methods that can automatically adapt the learning</a:t>
            </a:r>
            <a:endParaRPr/>
          </a:p>
          <a:p>
            <a:pPr indent="0" lvl="0" marL="0" rtl="0" algn="l">
              <a:spcBef>
                <a:spcPts val="500"/>
              </a:spcBef>
              <a:spcAft>
                <a:spcPts val="0"/>
              </a:spcAft>
              <a:buNone/>
            </a:pPr>
            <a:r>
              <a:rPr lang="en"/>
              <a:t> rate</a:t>
            </a:r>
            <a:endParaRPr/>
          </a:p>
          <a:p>
            <a:pPr indent="-323850" lvl="0" marL="457200" rtl="0" algn="l">
              <a:spcBef>
                <a:spcPts val="500"/>
              </a:spcBef>
              <a:spcAft>
                <a:spcPts val="0"/>
              </a:spcAft>
              <a:buSzPts val="1500"/>
              <a:buAutoNum type="arabicPeriod"/>
            </a:pPr>
            <a:r>
              <a:rPr lang="en"/>
              <a:t>Bold driver</a:t>
            </a:r>
            <a:endParaRPr/>
          </a:p>
          <a:p>
            <a:pPr indent="-323850" lvl="0" marL="457200" rtl="0" algn="l">
              <a:spcBef>
                <a:spcPts val="0"/>
              </a:spcBef>
              <a:spcAft>
                <a:spcPts val="0"/>
              </a:spcAft>
              <a:buSzPts val="1500"/>
              <a:buAutoNum type="arabicPeriod"/>
            </a:pPr>
            <a:r>
              <a:rPr lang="en"/>
              <a:t>Annealing rate</a:t>
            </a:r>
            <a:endParaRPr/>
          </a:p>
          <a:p>
            <a:pPr indent="-323850" lvl="0" marL="457200" rtl="0" algn="l">
              <a:spcBef>
                <a:spcPts val="0"/>
              </a:spcBef>
              <a:spcAft>
                <a:spcPts val="0"/>
              </a:spcAft>
              <a:buSzPts val="1500"/>
              <a:buAutoNum type="arabicPeriod"/>
            </a:pPr>
            <a:r>
              <a:rPr lang="en"/>
              <a:t>Local rate adaptation</a:t>
            </a:r>
            <a:endParaRPr/>
          </a:p>
        </p:txBody>
      </p:sp>
      <p:pic>
        <p:nvPicPr>
          <p:cNvPr id="329" name="Google Shape;329;p49"/>
          <p:cNvPicPr preferRelativeResize="0"/>
          <p:nvPr/>
        </p:nvPicPr>
        <p:blipFill>
          <a:blip r:embed="rId3">
            <a:alphaModFix/>
          </a:blip>
          <a:stretch>
            <a:fillRect/>
          </a:stretch>
        </p:blipFill>
        <p:spPr>
          <a:xfrm>
            <a:off x="4572000" y="2104025"/>
            <a:ext cx="4233475" cy="2546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Comparison</a:t>
            </a:r>
            <a:endParaRPr/>
          </a:p>
        </p:txBody>
      </p:sp>
      <p:sp>
        <p:nvSpPr>
          <p:cNvPr id="335" name="Google Shape;335;p50"/>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336" name="Google Shape;336;p50"/>
          <p:cNvPicPr preferRelativeResize="0"/>
          <p:nvPr/>
        </p:nvPicPr>
        <p:blipFill>
          <a:blip r:embed="rId3">
            <a:alphaModFix/>
          </a:blip>
          <a:stretch>
            <a:fillRect/>
          </a:stretch>
        </p:blipFill>
        <p:spPr>
          <a:xfrm>
            <a:off x="408600" y="1129150"/>
            <a:ext cx="7596800" cy="361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0"/>
              </a:spcAft>
              <a:buNone/>
            </a:pPr>
            <a:r>
              <a:t/>
            </a:r>
            <a:endParaRPr/>
          </a:p>
          <a:p>
            <a:pPr indent="0" lvl="0" marL="0" rtl="0" algn="l">
              <a:spcBef>
                <a:spcPts val="1500"/>
              </a:spcBef>
              <a:spcAft>
                <a:spcPts val="0"/>
              </a:spcAft>
              <a:buClr>
                <a:schemeClr val="dk1"/>
              </a:buClr>
              <a:buSzPts val="1100"/>
              <a:buFont typeface="Arial"/>
              <a:buNone/>
            </a:pPr>
            <a:r>
              <a:rPr lang="en"/>
              <a:t>(Continuation…….)</a:t>
            </a:r>
            <a:endParaRPr/>
          </a:p>
          <a:p>
            <a:pPr indent="0" lvl="0" marL="0" rtl="0" algn="l">
              <a:spcBef>
                <a:spcPts val="1500"/>
              </a:spcBef>
              <a:spcAft>
                <a:spcPts val="1500"/>
              </a:spcAft>
              <a:buNone/>
            </a:pPr>
            <a:r>
              <a:t/>
            </a:r>
            <a:endParaRPr/>
          </a:p>
        </p:txBody>
      </p:sp>
      <p:sp>
        <p:nvSpPr>
          <p:cNvPr id="342" name="Google Shape;342;p51"/>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2. Momentum</a:t>
            </a:r>
            <a:endParaRPr/>
          </a:p>
          <a:p>
            <a:pPr indent="0" lvl="0" marL="0" rtl="0" algn="l">
              <a:spcBef>
                <a:spcPts val="500"/>
              </a:spcBef>
              <a:spcAft>
                <a:spcPts val="0"/>
              </a:spcAft>
              <a:buNone/>
            </a:pPr>
            <a:r>
              <a:rPr lang="en"/>
              <a:t>Know the direction of next step with the knowledge of previous steps to find the local minimum. So it can prevent oscillations and typical choice is 0.5 to 0.9.</a:t>
            </a:r>
            <a:endParaRPr/>
          </a:p>
        </p:txBody>
      </p:sp>
      <p:pic>
        <p:nvPicPr>
          <p:cNvPr id="343" name="Google Shape;343;p51"/>
          <p:cNvPicPr preferRelativeResize="0"/>
          <p:nvPr/>
        </p:nvPicPr>
        <p:blipFill>
          <a:blip r:embed="rId3">
            <a:alphaModFix/>
          </a:blip>
          <a:stretch>
            <a:fillRect/>
          </a:stretch>
        </p:blipFill>
        <p:spPr>
          <a:xfrm>
            <a:off x="2925600" y="1911475"/>
            <a:ext cx="3239300" cy="2531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2"/>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0"/>
              </a:spcAft>
              <a:buNone/>
            </a:pPr>
            <a:r>
              <a:t/>
            </a:r>
            <a:endParaRPr/>
          </a:p>
          <a:p>
            <a:pPr indent="0" lvl="0" marL="0" rtl="0" algn="l">
              <a:spcBef>
                <a:spcPts val="1500"/>
              </a:spcBef>
              <a:spcAft>
                <a:spcPts val="0"/>
              </a:spcAft>
              <a:buClr>
                <a:schemeClr val="dk1"/>
              </a:buClr>
              <a:buSzPts val="1100"/>
              <a:buFont typeface="Arial"/>
              <a:buNone/>
            </a:pPr>
            <a:r>
              <a:rPr lang="en"/>
              <a:t>(Continuation…….)</a:t>
            </a:r>
            <a:endParaRPr/>
          </a:p>
          <a:p>
            <a:pPr indent="0" lvl="0" marL="0" rtl="0" algn="l">
              <a:spcBef>
                <a:spcPts val="1500"/>
              </a:spcBef>
              <a:spcAft>
                <a:spcPts val="1500"/>
              </a:spcAft>
              <a:buNone/>
            </a:pPr>
            <a:r>
              <a:t/>
            </a:r>
            <a:endParaRPr/>
          </a:p>
        </p:txBody>
      </p:sp>
      <p:sp>
        <p:nvSpPr>
          <p:cNvPr id="349" name="Google Shape;349;p52"/>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3. Number of epochs</a:t>
            </a:r>
            <a:endParaRPr/>
          </a:p>
          <a:p>
            <a:pPr indent="0" lvl="0" marL="0" rtl="0" algn="l">
              <a:spcBef>
                <a:spcPts val="500"/>
              </a:spcBef>
              <a:spcAft>
                <a:spcPts val="0"/>
              </a:spcAft>
              <a:buNone/>
            </a:pPr>
            <a:r>
              <a:rPr lang="en"/>
              <a:t>Number of times the training data is shown to the network while learning.</a:t>
            </a:r>
            <a:endParaRPr/>
          </a:p>
          <a:p>
            <a:pPr indent="0" lvl="0" marL="0" rtl="0" algn="l">
              <a:spcBef>
                <a:spcPts val="500"/>
              </a:spcBef>
              <a:spcAft>
                <a:spcPts val="0"/>
              </a:spcAft>
              <a:buNone/>
            </a:pPr>
            <a:r>
              <a:rPr lang="en"/>
              <a:t>4. Batch size</a:t>
            </a:r>
            <a:endParaRPr/>
          </a:p>
          <a:p>
            <a:pPr indent="0" lvl="0" marL="0" rtl="0" algn="l">
              <a:spcBef>
                <a:spcPts val="500"/>
              </a:spcBef>
              <a:spcAft>
                <a:spcPts val="0"/>
              </a:spcAft>
              <a:buNone/>
            </a:pPr>
            <a:r>
              <a:rPr lang="en"/>
              <a:t>Number of samples that will be passed through to the network at one time.</a:t>
            </a:r>
            <a:endParaRPr/>
          </a:p>
          <a:p>
            <a:pPr indent="0" lvl="0" marL="0" rtl="0" algn="l">
              <a:spcBef>
                <a:spcPts val="500"/>
              </a:spcBef>
              <a:spcAft>
                <a:spcPts val="0"/>
              </a:spcAft>
              <a:buNone/>
            </a:pPr>
            <a:r>
              <a:rPr lang="en"/>
              <a:t>              Larger batches = Faster learning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idx="1" type="body"/>
          </p:nvPr>
        </p:nvSpPr>
        <p:spPr>
          <a:xfrm>
            <a:off x="973931" y="1941910"/>
            <a:ext cx="7196138" cy="529828"/>
          </a:xfrm>
          <a:prstGeom prst="rect">
            <a:avLst/>
          </a:prstGeom>
          <a:noFill/>
          <a:ln>
            <a:noFill/>
          </a:ln>
        </p:spPr>
        <p:txBody>
          <a:bodyPr anchorCtr="0" anchor="t" bIns="34275" lIns="34275" spcFirstLastPara="1" rIns="34275" wrap="square" tIns="34275">
            <a:noAutofit/>
          </a:bodyPr>
          <a:lstStyle/>
          <a:p>
            <a:pPr indent="0" lvl="0" marL="0" rtl="0" algn="ctr">
              <a:lnSpc>
                <a:spcPct val="100000"/>
              </a:lnSpc>
              <a:spcBef>
                <a:spcPts val="0"/>
              </a:spcBef>
              <a:spcAft>
                <a:spcPts val="0"/>
              </a:spcAft>
              <a:buClr>
                <a:srgbClr val="22567D"/>
              </a:buClr>
              <a:buSzPts val="2400"/>
              <a:buNone/>
            </a:pPr>
            <a:r>
              <a:rPr lang="en" sz="1100"/>
              <a:t>Artificial Intelligence</a:t>
            </a:r>
            <a:endParaRPr sz="1100"/>
          </a:p>
        </p:txBody>
      </p:sp>
      <p:sp>
        <p:nvSpPr>
          <p:cNvPr id="143" name="Google Shape;143;p26"/>
          <p:cNvSpPr txBox="1"/>
          <p:nvPr>
            <p:ph idx="2" type="body"/>
          </p:nvPr>
        </p:nvSpPr>
        <p:spPr>
          <a:xfrm>
            <a:off x="1035716" y="2471738"/>
            <a:ext cx="7196138" cy="444103"/>
          </a:xfrm>
          <a:prstGeom prst="rect">
            <a:avLst/>
          </a:prstGeom>
          <a:noFill/>
          <a:ln>
            <a:noFill/>
          </a:ln>
        </p:spPr>
        <p:txBody>
          <a:bodyPr anchorCtr="0" anchor="t" bIns="34275" lIns="34275" spcFirstLastPara="1" rIns="34275" wrap="square" tIns="34275">
            <a:noAutofit/>
          </a:bodyPr>
          <a:lstStyle/>
          <a:p>
            <a:pPr indent="0" lvl="0" marL="0" rtl="0" algn="ctr">
              <a:lnSpc>
                <a:spcPct val="80000"/>
              </a:lnSpc>
              <a:spcBef>
                <a:spcPts val="0"/>
              </a:spcBef>
              <a:spcAft>
                <a:spcPts val="0"/>
              </a:spcAft>
              <a:buClr>
                <a:srgbClr val="3F3F3F"/>
              </a:buClr>
              <a:buSzPts val="1500"/>
              <a:buNone/>
            </a:pPr>
            <a:r>
              <a:rPr lang="en" sz="1500"/>
              <a:t>“The science and engineering of making intelligent machines, especially intelligent computer programs”. -John McCarthy</a:t>
            </a:r>
            <a:endParaRPr sz="1100"/>
          </a:p>
          <a:p>
            <a:pPr indent="0" lvl="0" marL="0" rtl="0" algn="ctr">
              <a:lnSpc>
                <a:spcPct val="80000"/>
              </a:lnSpc>
              <a:spcBef>
                <a:spcPts val="500"/>
              </a:spcBef>
              <a:spcAft>
                <a:spcPts val="0"/>
              </a:spcAft>
              <a:buClr>
                <a:srgbClr val="3F3F3F"/>
              </a:buClr>
              <a:buSzPts val="1500"/>
              <a:buNone/>
            </a:pPr>
            <a:r>
              <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3"/>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LOSS IN A NN</a:t>
            </a:r>
            <a:endParaRPr/>
          </a:p>
        </p:txBody>
      </p:sp>
      <p:sp>
        <p:nvSpPr>
          <p:cNvPr id="355" name="Google Shape;355;p53"/>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Measure the </a:t>
            </a:r>
            <a:r>
              <a:rPr lang="en"/>
              <a:t>absolute</a:t>
            </a:r>
            <a:r>
              <a:rPr lang="en"/>
              <a:t> difference between predicted value and actual value.</a:t>
            </a:r>
            <a:endParaRPr/>
          </a:p>
          <a:p>
            <a:pPr indent="0" lvl="0" marL="0" rtl="0" algn="l">
              <a:spcBef>
                <a:spcPts val="500"/>
              </a:spcBef>
              <a:spcAft>
                <a:spcPts val="0"/>
              </a:spcAft>
              <a:buNone/>
            </a:pPr>
            <a:r>
              <a:rPr lang="en"/>
              <a:t>Types of loss function</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
              <a:t>1.</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
              <a:t>2. Likelihood loss</a:t>
            </a:r>
            <a:endParaRPr/>
          </a:p>
          <a:p>
            <a:pPr indent="0" lvl="0" marL="0" rtl="0" algn="l">
              <a:spcBef>
                <a:spcPts val="500"/>
              </a:spcBef>
              <a:spcAft>
                <a:spcPts val="0"/>
              </a:spcAft>
              <a:buNone/>
            </a:pPr>
            <a:r>
              <a:rPr lang="en"/>
              <a:t>3. Log loss (Cross entropy loss)</a:t>
            </a:r>
            <a:endParaRPr/>
          </a:p>
        </p:txBody>
      </p:sp>
      <p:pic>
        <p:nvPicPr>
          <p:cNvPr id="356" name="Google Shape;356;p53"/>
          <p:cNvPicPr preferRelativeResize="0"/>
          <p:nvPr/>
        </p:nvPicPr>
        <p:blipFill>
          <a:blip r:embed="rId3">
            <a:alphaModFix/>
          </a:blip>
          <a:stretch>
            <a:fillRect/>
          </a:stretch>
        </p:blipFill>
        <p:spPr>
          <a:xfrm>
            <a:off x="504813" y="1732775"/>
            <a:ext cx="4067175" cy="1123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TRAIN,TEST AND VALIDATION SETS</a:t>
            </a:r>
            <a:endParaRPr/>
          </a:p>
        </p:txBody>
      </p:sp>
      <p:sp>
        <p:nvSpPr>
          <p:cNvPr id="362" name="Google Shape;362;p54"/>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Char char="▪"/>
            </a:pPr>
            <a:r>
              <a:rPr lang="en"/>
              <a:t>Input dataset is divided into train,test &amp; validation set.</a:t>
            </a:r>
            <a:endParaRPr/>
          </a:p>
          <a:p>
            <a:pPr indent="0" lvl="0" marL="457200" rtl="0" algn="l">
              <a:spcBef>
                <a:spcPts val="500"/>
              </a:spcBef>
              <a:spcAft>
                <a:spcPts val="0"/>
              </a:spcAft>
              <a:buNone/>
            </a:pPr>
            <a:r>
              <a:t/>
            </a:r>
            <a:endParaRPr/>
          </a:p>
          <a:p>
            <a:pPr indent="-323850" lvl="0" marL="457200" rtl="0" algn="l">
              <a:spcBef>
                <a:spcPts val="500"/>
              </a:spcBef>
              <a:spcAft>
                <a:spcPts val="0"/>
              </a:spcAft>
              <a:buSzPts val="1500"/>
              <a:buChar char="▪"/>
            </a:pPr>
            <a:r>
              <a:rPr lang="en"/>
              <a:t>Training set : used to train the model during each epoch</a:t>
            </a:r>
            <a:endParaRPr/>
          </a:p>
          <a:p>
            <a:pPr indent="0" lvl="0" marL="457200" rtl="0" algn="l">
              <a:spcBef>
                <a:spcPts val="500"/>
              </a:spcBef>
              <a:spcAft>
                <a:spcPts val="0"/>
              </a:spcAft>
              <a:buNone/>
            </a:pPr>
            <a:r>
              <a:t/>
            </a:r>
            <a:endParaRPr/>
          </a:p>
          <a:p>
            <a:pPr indent="-323850" lvl="0" marL="457200" rtl="0" algn="l">
              <a:spcBef>
                <a:spcPts val="500"/>
              </a:spcBef>
              <a:spcAft>
                <a:spcPts val="0"/>
              </a:spcAft>
              <a:buSzPts val="1500"/>
              <a:buChar char="▪"/>
            </a:pPr>
            <a:r>
              <a:rPr lang="en"/>
              <a:t>Validation set : set of data separated from the training set used to validate our model during training.</a:t>
            </a:r>
            <a:endParaRPr/>
          </a:p>
          <a:p>
            <a:pPr indent="0" lvl="0" marL="457200" rtl="0" algn="l">
              <a:spcBef>
                <a:spcPts val="500"/>
              </a:spcBef>
              <a:spcAft>
                <a:spcPts val="0"/>
              </a:spcAft>
              <a:buNone/>
            </a:pPr>
            <a:r>
              <a:t/>
            </a:r>
            <a:endParaRPr/>
          </a:p>
          <a:p>
            <a:pPr indent="-323850" lvl="0" marL="457200" rtl="0" algn="l">
              <a:spcBef>
                <a:spcPts val="500"/>
              </a:spcBef>
              <a:spcAft>
                <a:spcPts val="0"/>
              </a:spcAft>
              <a:buSzPts val="1500"/>
              <a:buChar char="▪"/>
            </a:pPr>
            <a:r>
              <a:rPr lang="en"/>
              <a:t>Test set : set of data used to test the model after the model has already been trained. </a:t>
            </a:r>
            <a:endParaRPr/>
          </a:p>
          <a:p>
            <a:pPr indent="0" lvl="0" marL="457200" rtl="0" algn="l">
              <a:spcBef>
                <a:spcPts val="5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5"/>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OVERFITTING IN A NN </a:t>
            </a:r>
            <a:endParaRPr/>
          </a:p>
        </p:txBody>
      </p:sp>
      <p:sp>
        <p:nvSpPr>
          <p:cNvPr id="368" name="Google Shape;368;p55"/>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Model is good to classify the datas in the training set.But it is not good at classifying data in the validation set.that is validation matrices are worse than the training matrices.</a:t>
            </a:r>
            <a:endParaRPr/>
          </a:p>
          <a:p>
            <a:pPr indent="0" lvl="0" marL="0" rtl="0" algn="l">
              <a:spcBef>
                <a:spcPts val="500"/>
              </a:spcBef>
              <a:spcAft>
                <a:spcPts val="0"/>
              </a:spcAft>
              <a:buNone/>
            </a:pPr>
            <a:r>
              <a:rPr lang="en"/>
              <a:t>It can be reduced by </a:t>
            </a:r>
            <a:endParaRPr/>
          </a:p>
          <a:p>
            <a:pPr indent="-323850" lvl="0" marL="457200" rtl="0" algn="l">
              <a:spcBef>
                <a:spcPts val="500"/>
              </a:spcBef>
              <a:spcAft>
                <a:spcPts val="0"/>
              </a:spcAft>
              <a:buSzPts val="1500"/>
              <a:buAutoNum type="arabicPeriod"/>
            </a:pPr>
            <a:r>
              <a:rPr lang="en"/>
              <a:t>Add more data to our training set</a:t>
            </a:r>
            <a:endParaRPr/>
          </a:p>
          <a:p>
            <a:pPr indent="-323850" lvl="0" marL="457200" rtl="0" algn="l">
              <a:spcBef>
                <a:spcPts val="0"/>
              </a:spcBef>
              <a:spcAft>
                <a:spcPts val="0"/>
              </a:spcAft>
              <a:buSzPts val="1500"/>
              <a:buAutoNum type="arabicPeriod"/>
            </a:pPr>
            <a:r>
              <a:rPr lang="en"/>
              <a:t>Data augmentation</a:t>
            </a:r>
            <a:endParaRPr/>
          </a:p>
          <a:p>
            <a:pPr indent="-323850" lvl="0" marL="457200" rtl="0" algn="l">
              <a:spcBef>
                <a:spcPts val="0"/>
              </a:spcBef>
              <a:spcAft>
                <a:spcPts val="0"/>
              </a:spcAft>
              <a:buSzPts val="1500"/>
              <a:buAutoNum type="arabicPeriod"/>
            </a:pPr>
            <a:r>
              <a:rPr lang="en"/>
              <a:t>Reduce complexity of the model</a:t>
            </a:r>
            <a:endParaRPr/>
          </a:p>
          <a:p>
            <a:pPr indent="-323850" lvl="0" marL="457200" rtl="0" algn="l">
              <a:spcBef>
                <a:spcPts val="0"/>
              </a:spcBef>
              <a:spcAft>
                <a:spcPts val="0"/>
              </a:spcAft>
              <a:buSzPts val="1500"/>
              <a:buAutoNum type="arabicPeriod"/>
            </a:pPr>
            <a:r>
              <a:rPr lang="en"/>
              <a:t>Drop out</a:t>
            </a:r>
            <a:endParaRPr/>
          </a:p>
          <a:p>
            <a:pPr indent="0" lvl="0" marL="457200" rtl="0" algn="l">
              <a:spcBef>
                <a:spcPts val="500"/>
              </a:spcBef>
              <a:spcAft>
                <a:spcPts val="0"/>
              </a:spcAft>
              <a:buNone/>
            </a:pPr>
            <a:r>
              <a:t/>
            </a:r>
            <a:endParaRPr/>
          </a:p>
          <a:p>
            <a:pPr indent="0" lvl="0" marL="0" rtl="0" algn="l">
              <a:spcBef>
                <a:spcPts val="500"/>
              </a:spcBef>
              <a:spcAft>
                <a:spcPts val="0"/>
              </a:spcAft>
              <a:buNone/>
            </a:pPr>
            <a:r>
              <a:t/>
            </a:r>
            <a:endParaRPr/>
          </a:p>
        </p:txBody>
      </p:sp>
      <p:pic>
        <p:nvPicPr>
          <p:cNvPr id="369" name="Google Shape;369;p55"/>
          <p:cNvPicPr preferRelativeResize="0"/>
          <p:nvPr/>
        </p:nvPicPr>
        <p:blipFill>
          <a:blip r:embed="rId3">
            <a:alphaModFix/>
          </a:blip>
          <a:stretch>
            <a:fillRect/>
          </a:stretch>
        </p:blipFill>
        <p:spPr>
          <a:xfrm>
            <a:off x="4773938" y="2571738"/>
            <a:ext cx="2981325" cy="1533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6"/>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0"/>
              </a:spcAft>
              <a:buNone/>
            </a:pPr>
            <a:r>
              <a:t/>
            </a:r>
            <a:endParaRPr/>
          </a:p>
          <a:p>
            <a:pPr indent="0" lvl="0" marL="0" rtl="0" algn="l">
              <a:spcBef>
                <a:spcPts val="1500"/>
              </a:spcBef>
              <a:spcAft>
                <a:spcPts val="0"/>
              </a:spcAft>
              <a:buClr>
                <a:schemeClr val="dk1"/>
              </a:buClr>
              <a:buSzPts val="1100"/>
              <a:buFont typeface="Arial"/>
              <a:buNone/>
            </a:pPr>
            <a:r>
              <a:rPr lang="en"/>
              <a:t>UNDER</a:t>
            </a:r>
            <a:r>
              <a:rPr lang="en"/>
              <a:t>FITTING IN A NN </a:t>
            </a:r>
            <a:endParaRPr/>
          </a:p>
          <a:p>
            <a:pPr indent="0" lvl="0" marL="0" rtl="0" algn="l">
              <a:spcBef>
                <a:spcPts val="1500"/>
              </a:spcBef>
              <a:spcAft>
                <a:spcPts val="1500"/>
              </a:spcAft>
              <a:buNone/>
            </a:pPr>
            <a:r>
              <a:t/>
            </a:r>
            <a:endParaRPr/>
          </a:p>
        </p:txBody>
      </p:sp>
      <p:sp>
        <p:nvSpPr>
          <p:cNvPr id="375" name="Google Shape;375;p56"/>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Model is not able to classify the data in the training set.Here the training loss is high.</a:t>
            </a:r>
            <a:endParaRPr/>
          </a:p>
          <a:p>
            <a:pPr indent="0" lvl="0" marL="0" rtl="0" algn="l">
              <a:spcBef>
                <a:spcPts val="500"/>
              </a:spcBef>
              <a:spcAft>
                <a:spcPts val="0"/>
              </a:spcAft>
              <a:buNone/>
            </a:pPr>
            <a:r>
              <a:rPr lang="en"/>
              <a:t>It can be reduced by</a:t>
            </a:r>
            <a:endParaRPr/>
          </a:p>
          <a:p>
            <a:pPr indent="-323850" lvl="0" marL="457200" rtl="0" algn="l">
              <a:spcBef>
                <a:spcPts val="500"/>
              </a:spcBef>
              <a:spcAft>
                <a:spcPts val="0"/>
              </a:spcAft>
              <a:buSzPts val="1500"/>
              <a:buAutoNum type="arabicPeriod"/>
            </a:pPr>
            <a:r>
              <a:rPr lang="en"/>
              <a:t>Increase the complexity of the model</a:t>
            </a:r>
            <a:endParaRPr/>
          </a:p>
          <a:p>
            <a:pPr indent="-323850" lvl="0" marL="457200" rtl="0" algn="l">
              <a:spcBef>
                <a:spcPts val="0"/>
              </a:spcBef>
              <a:spcAft>
                <a:spcPts val="0"/>
              </a:spcAft>
              <a:buSzPts val="1500"/>
              <a:buAutoNum type="arabicPeriod"/>
            </a:pPr>
            <a:r>
              <a:rPr lang="en"/>
              <a:t>Add more features to the input sample in our training set</a:t>
            </a:r>
            <a:endParaRPr/>
          </a:p>
          <a:p>
            <a:pPr indent="-323850" lvl="0" marL="457200" rtl="0" algn="l">
              <a:spcBef>
                <a:spcPts val="0"/>
              </a:spcBef>
              <a:spcAft>
                <a:spcPts val="0"/>
              </a:spcAft>
              <a:buSzPts val="1500"/>
              <a:buAutoNum type="arabicPeriod"/>
            </a:pPr>
            <a:r>
              <a:rPr lang="en"/>
              <a:t>Reducing drop out</a:t>
            </a:r>
            <a:endParaRPr/>
          </a:p>
          <a:p>
            <a:pPr indent="0" lvl="0" marL="0" rtl="0" algn="l">
              <a:spcBef>
                <a:spcPts val="500"/>
              </a:spcBef>
              <a:spcAft>
                <a:spcPts val="0"/>
              </a:spcAft>
              <a:buNone/>
            </a:pPr>
            <a:r>
              <a:t/>
            </a:r>
            <a:endParaRPr/>
          </a:p>
        </p:txBody>
      </p:sp>
      <p:pic>
        <p:nvPicPr>
          <p:cNvPr id="376" name="Google Shape;376;p56"/>
          <p:cNvPicPr preferRelativeResize="0"/>
          <p:nvPr/>
        </p:nvPicPr>
        <p:blipFill>
          <a:blip r:embed="rId3">
            <a:alphaModFix/>
          </a:blip>
          <a:stretch>
            <a:fillRect/>
          </a:stretch>
        </p:blipFill>
        <p:spPr>
          <a:xfrm>
            <a:off x="824313" y="2655625"/>
            <a:ext cx="7495376" cy="1984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7"/>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REGULARIZATION IN A NN</a:t>
            </a:r>
            <a:endParaRPr/>
          </a:p>
        </p:txBody>
      </p:sp>
      <p:sp>
        <p:nvSpPr>
          <p:cNvPr id="382" name="Google Shape;382;p57"/>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Char char="▪"/>
            </a:pPr>
            <a:r>
              <a:rPr lang="en"/>
              <a:t>Any modification to a learning algorithm to reduce its generalization error but not training error.</a:t>
            </a:r>
            <a:endParaRPr/>
          </a:p>
          <a:p>
            <a:pPr indent="-323850" lvl="0" marL="457200" rtl="0" algn="l">
              <a:spcBef>
                <a:spcPts val="500"/>
              </a:spcBef>
              <a:spcAft>
                <a:spcPts val="0"/>
              </a:spcAft>
              <a:buSzPts val="1500"/>
              <a:buChar char="▪"/>
            </a:pPr>
            <a:r>
              <a:rPr lang="en"/>
              <a:t>Helps to reduce overfitting or reduce variance in our network.that is model is able to generalize better to data it has not seen before.</a:t>
            </a:r>
            <a:endParaRPr/>
          </a:p>
          <a:p>
            <a:pPr indent="0" lvl="0" marL="457200" rtl="0" algn="l">
              <a:spcBef>
                <a:spcPts val="500"/>
              </a:spcBef>
              <a:spcAft>
                <a:spcPts val="0"/>
              </a:spcAft>
              <a:buNone/>
            </a:pPr>
            <a:r>
              <a:t/>
            </a:r>
            <a:endParaRPr/>
          </a:p>
          <a:p>
            <a:pPr indent="0" lvl="0" marL="0" rtl="0" algn="l">
              <a:spcBef>
                <a:spcPts val="500"/>
              </a:spcBef>
              <a:spcAft>
                <a:spcPts val="0"/>
              </a:spcAft>
              <a:buNone/>
            </a:pPr>
            <a:r>
              <a:t/>
            </a:r>
            <a:endParaRPr/>
          </a:p>
        </p:txBody>
      </p:sp>
      <p:pic>
        <p:nvPicPr>
          <p:cNvPr id="383" name="Google Shape;383;p57"/>
          <p:cNvPicPr preferRelativeResize="0"/>
          <p:nvPr/>
        </p:nvPicPr>
        <p:blipFill>
          <a:blip r:embed="rId3">
            <a:alphaModFix/>
          </a:blip>
          <a:stretch>
            <a:fillRect/>
          </a:stretch>
        </p:blipFill>
        <p:spPr>
          <a:xfrm>
            <a:off x="163500" y="2302473"/>
            <a:ext cx="4276674" cy="2229076"/>
          </a:xfrm>
          <a:prstGeom prst="rect">
            <a:avLst/>
          </a:prstGeom>
          <a:noFill/>
          <a:ln>
            <a:noFill/>
          </a:ln>
        </p:spPr>
      </p:pic>
      <p:pic>
        <p:nvPicPr>
          <p:cNvPr id="384" name="Google Shape;384;p57"/>
          <p:cNvPicPr preferRelativeResize="0"/>
          <p:nvPr/>
        </p:nvPicPr>
        <p:blipFill>
          <a:blip r:embed="rId4">
            <a:alphaModFix/>
          </a:blip>
          <a:stretch>
            <a:fillRect/>
          </a:stretch>
        </p:blipFill>
        <p:spPr>
          <a:xfrm>
            <a:off x="4510450" y="2242050"/>
            <a:ext cx="4276675" cy="2373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8"/>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FINE TUNING IN A NN</a:t>
            </a:r>
            <a:endParaRPr/>
          </a:p>
        </p:txBody>
      </p:sp>
      <p:sp>
        <p:nvSpPr>
          <p:cNvPr id="390" name="Google Shape;390;p58"/>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Char char="▪"/>
            </a:pPr>
            <a:r>
              <a:rPr lang="en"/>
              <a:t>Refers to transfer of learning ,occurs when we use knowledge that was gained from solving one problem and then apply it to a new but related problem.</a:t>
            </a:r>
            <a:endParaRPr/>
          </a:p>
          <a:p>
            <a:pPr indent="-323850" lvl="0" marL="457200" rtl="0" algn="l">
              <a:spcBef>
                <a:spcPts val="0"/>
              </a:spcBef>
              <a:spcAft>
                <a:spcPts val="0"/>
              </a:spcAft>
              <a:buSzPts val="1500"/>
              <a:buChar char="▪"/>
            </a:pPr>
            <a:r>
              <a:rPr lang="en"/>
              <a:t>Eg : knowledge obtained for recognizing cars are used for problem of recognizing trucks</a:t>
            </a:r>
            <a:endParaRPr/>
          </a:p>
        </p:txBody>
      </p:sp>
      <p:pic>
        <p:nvPicPr>
          <p:cNvPr id="391" name="Google Shape;391;p58"/>
          <p:cNvPicPr preferRelativeResize="0"/>
          <p:nvPr/>
        </p:nvPicPr>
        <p:blipFill>
          <a:blip r:embed="rId3">
            <a:alphaModFix/>
          </a:blip>
          <a:stretch>
            <a:fillRect/>
          </a:stretch>
        </p:blipFill>
        <p:spPr>
          <a:xfrm>
            <a:off x="1787450" y="2072000"/>
            <a:ext cx="5719876" cy="2839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9"/>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just">
              <a:spcBef>
                <a:spcPts val="1500"/>
              </a:spcBef>
              <a:spcAft>
                <a:spcPts val="1500"/>
              </a:spcAft>
              <a:buNone/>
            </a:pPr>
            <a:r>
              <a:rPr lang="en"/>
              <a:t>Predicting With a Neural Network</a:t>
            </a:r>
            <a:endParaRPr/>
          </a:p>
        </p:txBody>
      </p:sp>
      <p:sp>
        <p:nvSpPr>
          <p:cNvPr id="397" name="Google Shape;397;p59"/>
          <p:cNvSpPr/>
          <p:nvPr/>
        </p:nvSpPr>
        <p:spPr>
          <a:xfrm>
            <a:off x="1043700" y="1828200"/>
            <a:ext cx="1500900" cy="66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Train</a:t>
            </a:r>
            <a:endParaRPr/>
          </a:p>
        </p:txBody>
      </p:sp>
      <p:sp>
        <p:nvSpPr>
          <p:cNvPr id="398" name="Google Shape;398;p59"/>
          <p:cNvSpPr/>
          <p:nvPr/>
        </p:nvSpPr>
        <p:spPr>
          <a:xfrm>
            <a:off x="1043700" y="2790025"/>
            <a:ext cx="1541700" cy="79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Valid</a:t>
            </a:r>
            <a:endParaRPr/>
          </a:p>
        </p:txBody>
      </p:sp>
      <p:sp>
        <p:nvSpPr>
          <p:cNvPr id="399" name="Google Shape;399;p59"/>
          <p:cNvSpPr/>
          <p:nvPr/>
        </p:nvSpPr>
        <p:spPr>
          <a:xfrm>
            <a:off x="4884275" y="2319350"/>
            <a:ext cx="1500900" cy="66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Test</a:t>
            </a:r>
            <a:endParaRPr/>
          </a:p>
        </p:txBody>
      </p:sp>
      <p:sp>
        <p:nvSpPr>
          <p:cNvPr id="400" name="Google Shape;400;p59"/>
          <p:cNvSpPr/>
          <p:nvPr/>
        </p:nvSpPr>
        <p:spPr>
          <a:xfrm flipH="1">
            <a:off x="2769650" y="2182950"/>
            <a:ext cx="1275600" cy="3888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Labeled</a:t>
            </a:r>
            <a:endParaRPr/>
          </a:p>
        </p:txBody>
      </p:sp>
      <p:sp>
        <p:nvSpPr>
          <p:cNvPr id="401" name="Google Shape;401;p59"/>
          <p:cNvSpPr/>
          <p:nvPr/>
        </p:nvSpPr>
        <p:spPr>
          <a:xfrm flipH="1">
            <a:off x="6598775" y="2107800"/>
            <a:ext cx="1500900" cy="3888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Unlabeled</a:t>
            </a:r>
            <a:endParaRPr/>
          </a:p>
        </p:txBody>
      </p:sp>
      <p:sp>
        <p:nvSpPr>
          <p:cNvPr id="402" name="Google Shape;402;p59"/>
          <p:cNvSpPr txBox="1"/>
          <p:nvPr/>
        </p:nvSpPr>
        <p:spPr>
          <a:xfrm>
            <a:off x="3172050" y="2319350"/>
            <a:ext cx="225000" cy="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0"/>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Supervised Learning</a:t>
            </a:r>
            <a:endParaRPr/>
          </a:p>
        </p:txBody>
      </p:sp>
      <p:pic>
        <p:nvPicPr>
          <p:cNvPr id="408" name="Google Shape;408;p60"/>
          <p:cNvPicPr preferRelativeResize="0"/>
          <p:nvPr/>
        </p:nvPicPr>
        <p:blipFill>
          <a:blip r:embed="rId3">
            <a:alphaModFix/>
          </a:blip>
          <a:stretch>
            <a:fillRect/>
          </a:stretch>
        </p:blipFill>
        <p:spPr>
          <a:xfrm>
            <a:off x="1126875" y="822700"/>
            <a:ext cx="6184101" cy="3708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1"/>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Use Cases</a:t>
            </a:r>
            <a:endParaRPr/>
          </a:p>
        </p:txBody>
      </p:sp>
      <p:pic>
        <p:nvPicPr>
          <p:cNvPr id="414" name="Google Shape;414;p61"/>
          <p:cNvPicPr preferRelativeResize="0"/>
          <p:nvPr/>
        </p:nvPicPr>
        <p:blipFill>
          <a:blip r:embed="rId3">
            <a:alphaModFix/>
          </a:blip>
          <a:stretch>
            <a:fillRect/>
          </a:stretch>
        </p:blipFill>
        <p:spPr>
          <a:xfrm>
            <a:off x="995525" y="1122825"/>
            <a:ext cx="2772225" cy="1552625"/>
          </a:xfrm>
          <a:prstGeom prst="rect">
            <a:avLst/>
          </a:prstGeom>
          <a:noFill/>
          <a:ln>
            <a:noFill/>
          </a:ln>
        </p:spPr>
      </p:pic>
      <p:pic>
        <p:nvPicPr>
          <p:cNvPr id="415" name="Google Shape;415;p61"/>
          <p:cNvPicPr preferRelativeResize="0"/>
          <p:nvPr/>
        </p:nvPicPr>
        <p:blipFill>
          <a:blip r:embed="rId4">
            <a:alphaModFix/>
          </a:blip>
          <a:stretch>
            <a:fillRect/>
          </a:stretch>
        </p:blipFill>
        <p:spPr>
          <a:xfrm>
            <a:off x="4936100" y="2958875"/>
            <a:ext cx="2108550" cy="1443200"/>
          </a:xfrm>
          <a:prstGeom prst="rect">
            <a:avLst/>
          </a:prstGeom>
          <a:noFill/>
          <a:ln>
            <a:noFill/>
          </a:ln>
        </p:spPr>
      </p:pic>
      <p:pic>
        <p:nvPicPr>
          <p:cNvPr id="416" name="Google Shape;416;p61"/>
          <p:cNvPicPr preferRelativeResize="0"/>
          <p:nvPr/>
        </p:nvPicPr>
        <p:blipFill>
          <a:blip r:embed="rId5">
            <a:alphaModFix/>
          </a:blip>
          <a:stretch>
            <a:fillRect/>
          </a:stretch>
        </p:blipFill>
        <p:spPr>
          <a:xfrm>
            <a:off x="4610300" y="1068975"/>
            <a:ext cx="2780024" cy="1606475"/>
          </a:xfrm>
          <a:prstGeom prst="rect">
            <a:avLst/>
          </a:prstGeom>
          <a:noFill/>
          <a:ln>
            <a:noFill/>
          </a:ln>
        </p:spPr>
      </p:pic>
      <p:pic>
        <p:nvPicPr>
          <p:cNvPr id="417" name="Google Shape;417;p61"/>
          <p:cNvPicPr preferRelativeResize="0"/>
          <p:nvPr/>
        </p:nvPicPr>
        <p:blipFill>
          <a:blip r:embed="rId6">
            <a:alphaModFix/>
          </a:blip>
          <a:stretch>
            <a:fillRect/>
          </a:stretch>
        </p:blipFill>
        <p:spPr>
          <a:xfrm>
            <a:off x="1155224" y="2958875"/>
            <a:ext cx="2294526" cy="14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2"/>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Unsupervised Learning</a:t>
            </a:r>
            <a:endParaRPr/>
          </a:p>
        </p:txBody>
      </p:sp>
      <p:sp>
        <p:nvSpPr>
          <p:cNvPr id="423" name="Google Shape;423;p62"/>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424" name="Google Shape;424;p62"/>
          <p:cNvPicPr preferRelativeResize="0"/>
          <p:nvPr/>
        </p:nvPicPr>
        <p:blipFill>
          <a:blip r:embed="rId3">
            <a:alphaModFix/>
          </a:blip>
          <a:stretch>
            <a:fillRect/>
          </a:stretch>
        </p:blipFill>
        <p:spPr>
          <a:xfrm>
            <a:off x="978700" y="815775"/>
            <a:ext cx="6715824" cy="3677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255815" y="88786"/>
            <a:ext cx="7020000" cy="542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1100"/>
              <a:t>Artificial Intelligence</a:t>
            </a:r>
            <a:endParaRPr sz="1100"/>
          </a:p>
        </p:txBody>
      </p:sp>
      <p:sp>
        <p:nvSpPr>
          <p:cNvPr id="149" name="Google Shape;149;p27"/>
          <p:cNvSpPr txBox="1"/>
          <p:nvPr>
            <p:ph idx="1" type="body"/>
          </p:nvPr>
        </p:nvSpPr>
        <p:spPr>
          <a:xfrm>
            <a:off x="255815" y="1003853"/>
            <a:ext cx="8079011" cy="3527666"/>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rgbClr val="404040"/>
              </a:buClr>
              <a:buSzPts val="1500"/>
              <a:buNone/>
            </a:pPr>
            <a:r>
              <a:rPr lang="en" sz="1100"/>
              <a:t>Artificial Intelligence is an approach to make a computer, a robot, or a product to think how smart human think. AI is a study of how human brain think, learn, decide and work, when it tries to solve problems. And finally this study outputs intelligent software systems.</a:t>
            </a:r>
            <a:endParaRPr sz="1100"/>
          </a:p>
          <a:p>
            <a:pPr indent="0" lvl="0" marL="0" rtl="0" algn="l">
              <a:lnSpc>
                <a:spcPct val="100000"/>
              </a:lnSpc>
              <a:spcBef>
                <a:spcPts val="500"/>
              </a:spcBef>
              <a:spcAft>
                <a:spcPts val="0"/>
              </a:spcAft>
              <a:buClr>
                <a:srgbClr val="404040"/>
              </a:buClr>
              <a:buSzPts val="1500"/>
              <a:buNone/>
            </a:pPr>
            <a:r>
              <a:rPr lang="en" sz="1100"/>
              <a:t>The intelligence is intangible. It is composed of</a:t>
            </a:r>
            <a:endParaRPr sz="1100"/>
          </a:p>
          <a:p>
            <a:pPr indent="-247650" lvl="0" marL="254000" rtl="0" algn="l">
              <a:lnSpc>
                <a:spcPct val="100000"/>
              </a:lnSpc>
              <a:spcBef>
                <a:spcPts val="500"/>
              </a:spcBef>
              <a:spcAft>
                <a:spcPts val="0"/>
              </a:spcAft>
              <a:buClr>
                <a:srgbClr val="404040"/>
              </a:buClr>
              <a:buSzPts val="1500"/>
              <a:buFont typeface="Noto Sans Symbols"/>
              <a:buChar char="❖"/>
            </a:pPr>
            <a:r>
              <a:rPr lang="en" sz="1100"/>
              <a:t>Reasoning</a:t>
            </a:r>
            <a:endParaRPr sz="1100"/>
          </a:p>
          <a:p>
            <a:pPr indent="-247650" lvl="0" marL="254000" rtl="0" algn="l">
              <a:lnSpc>
                <a:spcPct val="100000"/>
              </a:lnSpc>
              <a:spcBef>
                <a:spcPts val="500"/>
              </a:spcBef>
              <a:spcAft>
                <a:spcPts val="0"/>
              </a:spcAft>
              <a:buClr>
                <a:srgbClr val="404040"/>
              </a:buClr>
              <a:buSzPts val="1500"/>
              <a:buFont typeface="Noto Sans Symbols"/>
              <a:buChar char="❖"/>
            </a:pPr>
            <a:r>
              <a:rPr lang="en" sz="1100"/>
              <a:t>Learning</a:t>
            </a:r>
            <a:endParaRPr sz="1100"/>
          </a:p>
          <a:p>
            <a:pPr indent="-247650" lvl="0" marL="254000" rtl="0" algn="l">
              <a:lnSpc>
                <a:spcPct val="100000"/>
              </a:lnSpc>
              <a:spcBef>
                <a:spcPts val="500"/>
              </a:spcBef>
              <a:spcAft>
                <a:spcPts val="0"/>
              </a:spcAft>
              <a:buClr>
                <a:srgbClr val="404040"/>
              </a:buClr>
              <a:buSzPts val="1500"/>
              <a:buFont typeface="Noto Sans Symbols"/>
              <a:buChar char="❖"/>
            </a:pPr>
            <a:r>
              <a:rPr lang="en" sz="1100"/>
              <a:t>Problem Solving</a:t>
            </a:r>
            <a:endParaRPr sz="1100"/>
          </a:p>
          <a:p>
            <a:pPr indent="-247650" lvl="0" marL="254000" rtl="0" algn="l">
              <a:lnSpc>
                <a:spcPct val="100000"/>
              </a:lnSpc>
              <a:spcBef>
                <a:spcPts val="500"/>
              </a:spcBef>
              <a:spcAft>
                <a:spcPts val="0"/>
              </a:spcAft>
              <a:buClr>
                <a:srgbClr val="404040"/>
              </a:buClr>
              <a:buSzPts val="1500"/>
              <a:buFont typeface="Noto Sans Symbols"/>
              <a:buChar char="❖"/>
            </a:pPr>
            <a:r>
              <a:rPr lang="en" sz="1100"/>
              <a:t>Perception</a:t>
            </a:r>
            <a:endParaRPr sz="1100"/>
          </a:p>
          <a:p>
            <a:pPr indent="-247650" lvl="0" marL="254000" rtl="0" algn="l">
              <a:lnSpc>
                <a:spcPct val="100000"/>
              </a:lnSpc>
              <a:spcBef>
                <a:spcPts val="500"/>
              </a:spcBef>
              <a:spcAft>
                <a:spcPts val="0"/>
              </a:spcAft>
              <a:buClr>
                <a:srgbClr val="404040"/>
              </a:buClr>
              <a:buSzPts val="1500"/>
              <a:buFont typeface="Noto Sans Symbols"/>
              <a:buChar char="❖"/>
            </a:pPr>
            <a:r>
              <a:rPr lang="en" sz="1100"/>
              <a:t>Linguistic Intelligence</a:t>
            </a:r>
            <a:endParaRPr sz="1100"/>
          </a:p>
          <a:p>
            <a:pPr indent="0" lvl="0" marL="0" rtl="0" algn="l">
              <a:lnSpc>
                <a:spcPct val="100000"/>
              </a:lnSpc>
              <a:spcBef>
                <a:spcPts val="500"/>
              </a:spcBef>
              <a:spcAft>
                <a:spcPts val="0"/>
              </a:spcAft>
              <a:buClr>
                <a:srgbClr val="404040"/>
              </a:buClr>
              <a:buSzPts val="1500"/>
              <a:buNone/>
            </a:pPr>
            <a:r>
              <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3"/>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Use Cases</a:t>
            </a:r>
            <a:endParaRPr/>
          </a:p>
        </p:txBody>
      </p:sp>
      <p:pic>
        <p:nvPicPr>
          <p:cNvPr id="430" name="Google Shape;430;p63"/>
          <p:cNvPicPr preferRelativeResize="0"/>
          <p:nvPr/>
        </p:nvPicPr>
        <p:blipFill>
          <a:blip r:embed="rId3">
            <a:alphaModFix/>
          </a:blip>
          <a:stretch>
            <a:fillRect/>
          </a:stretch>
        </p:blipFill>
        <p:spPr>
          <a:xfrm>
            <a:off x="871750" y="1003838"/>
            <a:ext cx="2418975" cy="1521475"/>
          </a:xfrm>
          <a:prstGeom prst="rect">
            <a:avLst/>
          </a:prstGeom>
          <a:noFill/>
          <a:ln>
            <a:noFill/>
          </a:ln>
        </p:spPr>
      </p:pic>
      <p:pic>
        <p:nvPicPr>
          <p:cNvPr id="431" name="Google Shape;431;p63"/>
          <p:cNvPicPr preferRelativeResize="0"/>
          <p:nvPr/>
        </p:nvPicPr>
        <p:blipFill>
          <a:blip r:embed="rId4">
            <a:alphaModFix/>
          </a:blip>
          <a:stretch>
            <a:fillRect/>
          </a:stretch>
        </p:blipFill>
        <p:spPr>
          <a:xfrm>
            <a:off x="5039800" y="1003838"/>
            <a:ext cx="2629525" cy="1565600"/>
          </a:xfrm>
          <a:prstGeom prst="rect">
            <a:avLst/>
          </a:prstGeom>
          <a:noFill/>
          <a:ln>
            <a:noFill/>
          </a:ln>
        </p:spPr>
      </p:pic>
      <p:pic>
        <p:nvPicPr>
          <p:cNvPr id="432" name="Google Shape;432;p63"/>
          <p:cNvPicPr preferRelativeResize="0"/>
          <p:nvPr/>
        </p:nvPicPr>
        <p:blipFill>
          <a:blip r:embed="rId5">
            <a:alphaModFix/>
          </a:blip>
          <a:stretch>
            <a:fillRect/>
          </a:stretch>
        </p:blipFill>
        <p:spPr>
          <a:xfrm>
            <a:off x="2980575" y="2713350"/>
            <a:ext cx="2629526" cy="1773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4"/>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Convolutional Neural Network(CNN)</a:t>
            </a:r>
            <a:endParaRPr/>
          </a:p>
        </p:txBody>
      </p:sp>
      <p:sp>
        <p:nvSpPr>
          <p:cNvPr id="438" name="Google Shape;438;p64"/>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Char char="▪"/>
            </a:pPr>
            <a:r>
              <a:rPr lang="en"/>
              <a:t>Special type of Artificial Neural Network</a:t>
            </a:r>
            <a:endParaRPr/>
          </a:p>
          <a:p>
            <a:pPr indent="-323850" lvl="0" marL="457200" rtl="0" algn="l">
              <a:spcBef>
                <a:spcPts val="0"/>
              </a:spcBef>
              <a:spcAft>
                <a:spcPts val="0"/>
              </a:spcAft>
              <a:buSzPts val="1500"/>
              <a:buChar char="▪"/>
            </a:pPr>
            <a:r>
              <a:rPr lang="en"/>
              <a:t>Handle less Amount Of Weights</a:t>
            </a:r>
            <a:endParaRPr/>
          </a:p>
          <a:p>
            <a:pPr indent="-323850" lvl="0" marL="457200" rtl="0" algn="l">
              <a:spcBef>
                <a:spcPts val="0"/>
              </a:spcBef>
              <a:spcAft>
                <a:spcPts val="0"/>
              </a:spcAft>
              <a:buSzPts val="1500"/>
              <a:buChar char="▪"/>
            </a:pPr>
            <a:r>
              <a:rPr lang="en"/>
              <a:t>Detect patterns or Features</a:t>
            </a:r>
            <a:endParaRPr/>
          </a:p>
          <a:p>
            <a:pPr indent="-323850" lvl="0" marL="457200" rtl="0" algn="l">
              <a:spcBef>
                <a:spcPts val="0"/>
              </a:spcBef>
              <a:spcAft>
                <a:spcPts val="0"/>
              </a:spcAft>
              <a:buSzPts val="1500"/>
              <a:buChar char="▪"/>
            </a:pPr>
            <a:r>
              <a:rPr lang="en"/>
              <a:t>It has Convolutional Layers</a:t>
            </a:r>
            <a:endParaRPr/>
          </a:p>
        </p:txBody>
      </p:sp>
      <p:pic>
        <p:nvPicPr>
          <p:cNvPr id="439" name="Google Shape;439;p64"/>
          <p:cNvPicPr preferRelativeResize="0"/>
          <p:nvPr/>
        </p:nvPicPr>
        <p:blipFill>
          <a:blip r:embed="rId3">
            <a:alphaModFix/>
          </a:blip>
          <a:stretch>
            <a:fillRect/>
          </a:stretch>
        </p:blipFill>
        <p:spPr>
          <a:xfrm>
            <a:off x="3584150" y="1518150"/>
            <a:ext cx="3938125" cy="2616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5"/>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CNN </a:t>
            </a:r>
            <a:r>
              <a:rPr lang="en"/>
              <a:t>Continue</a:t>
            </a:r>
            <a:r>
              <a:rPr lang="en"/>
              <a:t>…..</a:t>
            </a:r>
            <a:endParaRPr/>
          </a:p>
        </p:txBody>
      </p:sp>
      <p:sp>
        <p:nvSpPr>
          <p:cNvPr id="445" name="Google Shape;445;p65"/>
          <p:cNvSpPr txBox="1"/>
          <p:nvPr>
            <p:ph idx="1" type="body"/>
          </p:nvPr>
        </p:nvSpPr>
        <p:spPr>
          <a:xfrm>
            <a:off x="255825" y="1021300"/>
            <a:ext cx="8079000" cy="3510300"/>
          </a:xfrm>
          <a:prstGeom prst="rect">
            <a:avLst/>
          </a:prstGeom>
        </p:spPr>
        <p:txBody>
          <a:bodyPr anchorCtr="0" anchor="t" bIns="34275" lIns="34275" spcFirstLastPara="1" rIns="34275" wrap="square" tIns="34275">
            <a:noAutofit/>
          </a:bodyPr>
          <a:lstStyle/>
          <a:p>
            <a:pPr indent="0" lvl="0" marL="457200" rtl="0" algn="l">
              <a:spcBef>
                <a:spcPts val="500"/>
              </a:spcBef>
              <a:spcAft>
                <a:spcPts val="0"/>
              </a:spcAft>
              <a:buNone/>
            </a:pPr>
            <a:r>
              <a:rPr lang="en"/>
              <a:t>CNN has Following layers</a:t>
            </a:r>
            <a:endParaRPr/>
          </a:p>
          <a:p>
            <a:pPr indent="-323850" lvl="0" marL="457200" rtl="0" algn="l">
              <a:spcBef>
                <a:spcPts val="500"/>
              </a:spcBef>
              <a:spcAft>
                <a:spcPts val="0"/>
              </a:spcAft>
              <a:buSzPts val="1500"/>
              <a:buChar char="▪"/>
            </a:pPr>
            <a:r>
              <a:rPr lang="en"/>
              <a:t>Convolutional layer</a:t>
            </a:r>
            <a:endParaRPr/>
          </a:p>
          <a:p>
            <a:pPr indent="-323850" lvl="0" marL="457200" rtl="0" algn="l">
              <a:spcBef>
                <a:spcPts val="0"/>
              </a:spcBef>
              <a:spcAft>
                <a:spcPts val="0"/>
              </a:spcAft>
              <a:buSzPts val="1500"/>
              <a:buChar char="▪"/>
            </a:pPr>
            <a:r>
              <a:rPr lang="en"/>
              <a:t>Pooling layer</a:t>
            </a:r>
            <a:endParaRPr/>
          </a:p>
          <a:p>
            <a:pPr indent="-323850" lvl="0" marL="457200" rtl="0" algn="l">
              <a:spcBef>
                <a:spcPts val="0"/>
              </a:spcBef>
              <a:spcAft>
                <a:spcPts val="0"/>
              </a:spcAft>
              <a:buSzPts val="1500"/>
              <a:buChar char="▪"/>
            </a:pPr>
            <a:r>
              <a:rPr lang="en"/>
              <a:t>Fully Connected</a:t>
            </a:r>
            <a:endParaRPr/>
          </a:p>
        </p:txBody>
      </p:sp>
      <p:pic>
        <p:nvPicPr>
          <p:cNvPr id="446" name="Google Shape;446;p65"/>
          <p:cNvPicPr preferRelativeResize="0"/>
          <p:nvPr/>
        </p:nvPicPr>
        <p:blipFill>
          <a:blip r:embed="rId3">
            <a:alphaModFix/>
          </a:blip>
          <a:stretch>
            <a:fillRect/>
          </a:stretch>
        </p:blipFill>
        <p:spPr>
          <a:xfrm>
            <a:off x="2952875" y="1403500"/>
            <a:ext cx="5809575" cy="3194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6"/>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Convolutional Layer</a:t>
            </a:r>
            <a:endParaRPr/>
          </a:p>
        </p:txBody>
      </p:sp>
      <p:sp>
        <p:nvSpPr>
          <p:cNvPr id="452" name="Google Shape;452;p66"/>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Char char="▪"/>
            </a:pPr>
            <a:r>
              <a:rPr lang="en"/>
              <a:t>Filters-Feature Extraction</a:t>
            </a:r>
            <a:endParaRPr/>
          </a:p>
          <a:p>
            <a:pPr indent="-323850" lvl="0" marL="457200" rtl="0" algn="l">
              <a:spcBef>
                <a:spcPts val="0"/>
              </a:spcBef>
              <a:spcAft>
                <a:spcPts val="0"/>
              </a:spcAft>
              <a:buSzPts val="1500"/>
              <a:buChar char="▪"/>
            </a:pPr>
            <a:r>
              <a:rPr lang="en"/>
              <a:t>Small Matrices</a:t>
            </a:r>
            <a:endParaRPr/>
          </a:p>
        </p:txBody>
      </p:sp>
      <p:pic>
        <p:nvPicPr>
          <p:cNvPr id="453" name="Google Shape;453;p66"/>
          <p:cNvPicPr preferRelativeResize="0"/>
          <p:nvPr/>
        </p:nvPicPr>
        <p:blipFill>
          <a:blip r:embed="rId3">
            <a:alphaModFix/>
          </a:blip>
          <a:stretch>
            <a:fillRect/>
          </a:stretch>
        </p:blipFill>
        <p:spPr>
          <a:xfrm>
            <a:off x="493025" y="1628175"/>
            <a:ext cx="2393250" cy="3145300"/>
          </a:xfrm>
          <a:prstGeom prst="rect">
            <a:avLst/>
          </a:prstGeom>
          <a:noFill/>
          <a:ln>
            <a:noFill/>
          </a:ln>
        </p:spPr>
      </p:pic>
      <p:pic>
        <p:nvPicPr>
          <p:cNvPr id="454" name="Google Shape;454;p66"/>
          <p:cNvPicPr preferRelativeResize="0"/>
          <p:nvPr/>
        </p:nvPicPr>
        <p:blipFill>
          <a:blip r:embed="rId4">
            <a:alphaModFix/>
          </a:blip>
          <a:stretch>
            <a:fillRect/>
          </a:stretch>
        </p:blipFill>
        <p:spPr>
          <a:xfrm>
            <a:off x="5071925" y="1591150"/>
            <a:ext cx="3686175" cy="3182325"/>
          </a:xfrm>
          <a:prstGeom prst="rect">
            <a:avLst/>
          </a:prstGeom>
          <a:noFill/>
          <a:ln>
            <a:noFill/>
          </a:ln>
        </p:spPr>
      </p:pic>
      <p:sp>
        <p:nvSpPr>
          <p:cNvPr id="455" name="Google Shape;455;p66"/>
          <p:cNvSpPr/>
          <p:nvPr/>
        </p:nvSpPr>
        <p:spPr>
          <a:xfrm>
            <a:off x="3559750" y="3086100"/>
            <a:ext cx="710400" cy="35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7"/>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 Continuation...</a:t>
            </a:r>
            <a:endParaRPr/>
          </a:p>
        </p:txBody>
      </p:sp>
      <p:pic>
        <p:nvPicPr>
          <p:cNvPr id="461" name="Google Shape;461;p67"/>
          <p:cNvPicPr preferRelativeResize="0"/>
          <p:nvPr/>
        </p:nvPicPr>
        <p:blipFill>
          <a:blip r:embed="rId3">
            <a:alphaModFix/>
          </a:blip>
          <a:stretch>
            <a:fillRect/>
          </a:stretch>
        </p:blipFill>
        <p:spPr>
          <a:xfrm>
            <a:off x="880000" y="2893675"/>
            <a:ext cx="7384001" cy="1474325"/>
          </a:xfrm>
          <a:prstGeom prst="rect">
            <a:avLst/>
          </a:prstGeom>
          <a:noFill/>
          <a:ln>
            <a:noFill/>
          </a:ln>
        </p:spPr>
      </p:pic>
      <p:pic>
        <p:nvPicPr>
          <p:cNvPr id="462" name="Google Shape;462;p67"/>
          <p:cNvPicPr preferRelativeResize="0"/>
          <p:nvPr/>
        </p:nvPicPr>
        <p:blipFill>
          <a:blip r:embed="rId4">
            <a:alphaModFix/>
          </a:blip>
          <a:stretch>
            <a:fillRect/>
          </a:stretch>
        </p:blipFill>
        <p:spPr>
          <a:xfrm>
            <a:off x="836275" y="1194225"/>
            <a:ext cx="7267525" cy="1560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8"/>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0"/>
              </a:spcAft>
              <a:buClr>
                <a:schemeClr val="dk1"/>
              </a:buClr>
              <a:buSzPts val="1100"/>
              <a:buFont typeface="Arial"/>
              <a:buNone/>
            </a:pPr>
            <a:r>
              <a:t/>
            </a:r>
            <a:endParaRPr/>
          </a:p>
          <a:p>
            <a:pPr indent="0" lvl="0" marL="0" rtl="0" algn="l">
              <a:spcBef>
                <a:spcPts val="1500"/>
              </a:spcBef>
              <a:spcAft>
                <a:spcPts val="0"/>
              </a:spcAft>
              <a:buClr>
                <a:schemeClr val="dk1"/>
              </a:buClr>
              <a:buSzPts val="1100"/>
              <a:buFont typeface="Arial"/>
              <a:buNone/>
            </a:pPr>
            <a:r>
              <a:rPr lang="en"/>
              <a:t> Continuation...</a:t>
            </a:r>
            <a:endParaRPr/>
          </a:p>
          <a:p>
            <a:pPr indent="0" lvl="0" marL="0" rtl="0" algn="l">
              <a:spcBef>
                <a:spcPts val="1500"/>
              </a:spcBef>
              <a:spcAft>
                <a:spcPts val="1500"/>
              </a:spcAft>
              <a:buNone/>
            </a:pPr>
            <a:r>
              <a:t/>
            </a:r>
            <a:endParaRPr/>
          </a:p>
        </p:txBody>
      </p:sp>
      <p:pic>
        <p:nvPicPr>
          <p:cNvPr id="468" name="Google Shape;468;p68"/>
          <p:cNvPicPr preferRelativeResize="0"/>
          <p:nvPr/>
        </p:nvPicPr>
        <p:blipFill>
          <a:blip r:embed="rId3">
            <a:alphaModFix/>
          </a:blip>
          <a:stretch>
            <a:fillRect/>
          </a:stretch>
        </p:blipFill>
        <p:spPr>
          <a:xfrm>
            <a:off x="1154500" y="1330100"/>
            <a:ext cx="6571825" cy="2986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9"/>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Zero Padding</a:t>
            </a:r>
            <a:endParaRPr/>
          </a:p>
        </p:txBody>
      </p:sp>
      <p:sp>
        <p:nvSpPr>
          <p:cNvPr id="474" name="Google Shape;474;p69"/>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Char char="▪"/>
            </a:pPr>
            <a:r>
              <a:rPr lang="en"/>
              <a:t>Resulting output may become Meaningless</a:t>
            </a:r>
            <a:endParaRPr/>
          </a:p>
          <a:p>
            <a:pPr indent="-323850" lvl="0" marL="457200" rtl="0" algn="l">
              <a:spcBef>
                <a:spcPts val="0"/>
              </a:spcBef>
              <a:spcAft>
                <a:spcPts val="0"/>
              </a:spcAft>
              <a:buSzPts val="1500"/>
              <a:buChar char="▪"/>
            </a:pPr>
            <a:r>
              <a:rPr lang="en"/>
              <a:t>Lossing Valuable Information</a:t>
            </a:r>
            <a:endParaRPr/>
          </a:p>
          <a:p>
            <a:pPr indent="-323850" lvl="0" marL="457200" rtl="0" algn="l">
              <a:spcBef>
                <a:spcPts val="0"/>
              </a:spcBef>
              <a:spcAft>
                <a:spcPts val="0"/>
              </a:spcAft>
              <a:buSzPts val="1500"/>
              <a:buChar char="▪"/>
            </a:pPr>
            <a:r>
              <a:rPr lang="en"/>
              <a:t>Add a border of pixel with Zero</a:t>
            </a:r>
            <a:endParaRPr/>
          </a:p>
        </p:txBody>
      </p:sp>
      <p:pic>
        <p:nvPicPr>
          <p:cNvPr id="475" name="Google Shape;475;p69"/>
          <p:cNvPicPr preferRelativeResize="0"/>
          <p:nvPr/>
        </p:nvPicPr>
        <p:blipFill>
          <a:blip r:embed="rId3">
            <a:alphaModFix/>
          </a:blip>
          <a:stretch>
            <a:fillRect/>
          </a:stretch>
        </p:blipFill>
        <p:spPr>
          <a:xfrm>
            <a:off x="388025" y="1818188"/>
            <a:ext cx="3586150" cy="2859325"/>
          </a:xfrm>
          <a:prstGeom prst="rect">
            <a:avLst/>
          </a:prstGeom>
          <a:noFill/>
          <a:ln>
            <a:noFill/>
          </a:ln>
        </p:spPr>
      </p:pic>
      <p:pic>
        <p:nvPicPr>
          <p:cNvPr id="476" name="Google Shape;476;p69"/>
          <p:cNvPicPr preferRelativeResize="0"/>
          <p:nvPr/>
        </p:nvPicPr>
        <p:blipFill>
          <a:blip r:embed="rId4">
            <a:alphaModFix/>
          </a:blip>
          <a:stretch>
            <a:fillRect/>
          </a:stretch>
        </p:blipFill>
        <p:spPr>
          <a:xfrm>
            <a:off x="5158325" y="1487575"/>
            <a:ext cx="3780450" cy="3106150"/>
          </a:xfrm>
          <a:prstGeom prst="rect">
            <a:avLst/>
          </a:prstGeom>
          <a:noFill/>
          <a:ln>
            <a:noFill/>
          </a:ln>
        </p:spPr>
      </p:pic>
      <p:sp>
        <p:nvSpPr>
          <p:cNvPr id="477" name="Google Shape;477;p69"/>
          <p:cNvSpPr/>
          <p:nvPr/>
        </p:nvSpPr>
        <p:spPr>
          <a:xfrm>
            <a:off x="4211038" y="3123125"/>
            <a:ext cx="710400" cy="35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0"/>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Pooling Layer</a:t>
            </a:r>
            <a:endParaRPr/>
          </a:p>
        </p:txBody>
      </p:sp>
      <p:sp>
        <p:nvSpPr>
          <p:cNvPr id="483" name="Google Shape;483;p70"/>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Char char="▪"/>
            </a:pPr>
            <a:r>
              <a:rPr lang="en"/>
              <a:t>Shrink Image into smaller size</a:t>
            </a:r>
            <a:endParaRPr/>
          </a:p>
          <a:p>
            <a:pPr indent="-323850" lvl="0" marL="457200" rtl="0" algn="l">
              <a:spcBef>
                <a:spcPts val="0"/>
              </a:spcBef>
              <a:spcAft>
                <a:spcPts val="0"/>
              </a:spcAft>
              <a:buSzPts val="1500"/>
              <a:buChar char="▪"/>
            </a:pPr>
            <a:r>
              <a:rPr lang="en"/>
              <a:t>Pick a Window Size</a:t>
            </a:r>
            <a:endParaRPr/>
          </a:p>
          <a:p>
            <a:pPr indent="-323850" lvl="0" marL="457200" rtl="0" algn="l">
              <a:spcBef>
                <a:spcPts val="0"/>
              </a:spcBef>
              <a:spcAft>
                <a:spcPts val="0"/>
              </a:spcAft>
              <a:buSzPts val="1500"/>
              <a:buChar char="▪"/>
            </a:pPr>
            <a:r>
              <a:rPr lang="en"/>
              <a:t>Pick a  Stride</a:t>
            </a:r>
            <a:endParaRPr/>
          </a:p>
          <a:p>
            <a:pPr indent="-323850" lvl="0" marL="457200" rtl="0" algn="l">
              <a:spcBef>
                <a:spcPts val="0"/>
              </a:spcBef>
              <a:spcAft>
                <a:spcPts val="0"/>
              </a:spcAft>
              <a:buSzPts val="1500"/>
              <a:buChar char="▪"/>
            </a:pPr>
            <a:r>
              <a:rPr lang="en"/>
              <a:t>Pass window through Filtered Image</a:t>
            </a:r>
            <a:endParaRPr/>
          </a:p>
          <a:p>
            <a:pPr indent="-323850" lvl="0" marL="457200" rtl="0" algn="l">
              <a:spcBef>
                <a:spcPts val="0"/>
              </a:spcBef>
              <a:spcAft>
                <a:spcPts val="0"/>
              </a:spcAft>
              <a:buSzPts val="1500"/>
              <a:buChar char="▪"/>
            </a:pPr>
            <a:r>
              <a:rPr lang="en"/>
              <a:t>From Each Window Take Max Value</a:t>
            </a:r>
            <a:endParaRPr/>
          </a:p>
        </p:txBody>
      </p:sp>
      <p:pic>
        <p:nvPicPr>
          <p:cNvPr id="484" name="Google Shape;484;p70"/>
          <p:cNvPicPr preferRelativeResize="0"/>
          <p:nvPr/>
        </p:nvPicPr>
        <p:blipFill>
          <a:blip r:embed="rId3">
            <a:alphaModFix/>
          </a:blip>
          <a:stretch>
            <a:fillRect/>
          </a:stretch>
        </p:blipFill>
        <p:spPr>
          <a:xfrm>
            <a:off x="4003825" y="1154500"/>
            <a:ext cx="4914050" cy="3160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1"/>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Fully Connected Layer</a:t>
            </a:r>
            <a:endParaRPr/>
          </a:p>
        </p:txBody>
      </p:sp>
      <p:sp>
        <p:nvSpPr>
          <p:cNvPr id="490" name="Google Shape;490;p71"/>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Char char="▪"/>
            </a:pPr>
            <a:r>
              <a:rPr lang="en"/>
              <a:t>Shrinked Images Put Into Single List</a:t>
            </a:r>
            <a:endParaRPr/>
          </a:p>
        </p:txBody>
      </p:sp>
      <p:pic>
        <p:nvPicPr>
          <p:cNvPr id="491" name="Google Shape;491;p71"/>
          <p:cNvPicPr preferRelativeResize="0"/>
          <p:nvPr/>
        </p:nvPicPr>
        <p:blipFill>
          <a:blip r:embed="rId3">
            <a:alphaModFix/>
          </a:blip>
          <a:stretch>
            <a:fillRect/>
          </a:stretch>
        </p:blipFill>
        <p:spPr>
          <a:xfrm>
            <a:off x="1931600" y="1679975"/>
            <a:ext cx="5291499" cy="2901075"/>
          </a:xfrm>
          <a:prstGeom prst="rect">
            <a:avLst/>
          </a:prstGeom>
          <a:noFill/>
          <a:ln>
            <a:noFill/>
          </a:ln>
        </p:spPr>
      </p:pic>
      <p:sp>
        <p:nvSpPr>
          <p:cNvPr id="492" name="Google Shape;492;p71"/>
          <p:cNvSpPr/>
          <p:nvPr/>
        </p:nvSpPr>
        <p:spPr>
          <a:xfrm>
            <a:off x="4209650" y="2940175"/>
            <a:ext cx="875400" cy="34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2"/>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Clr>
                <a:schemeClr val="dk1"/>
              </a:buClr>
              <a:buSzPts val="1100"/>
              <a:buFont typeface="Arial"/>
              <a:buNone/>
            </a:pPr>
            <a:r>
              <a:rPr lang="en"/>
              <a:t>Fully Connected Layer Continue...</a:t>
            </a:r>
            <a:endParaRPr/>
          </a:p>
        </p:txBody>
      </p:sp>
      <p:sp>
        <p:nvSpPr>
          <p:cNvPr id="498" name="Google Shape;498;p72"/>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499" name="Google Shape;499;p72"/>
          <p:cNvPicPr preferRelativeResize="0"/>
          <p:nvPr/>
        </p:nvPicPr>
        <p:blipFill>
          <a:blip r:embed="rId3">
            <a:alphaModFix/>
          </a:blip>
          <a:stretch>
            <a:fillRect/>
          </a:stretch>
        </p:blipFill>
        <p:spPr>
          <a:xfrm>
            <a:off x="629050" y="1190450"/>
            <a:ext cx="7082500" cy="3236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255815" y="57895"/>
            <a:ext cx="7020000" cy="542585"/>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t/>
            </a:r>
            <a:endParaRPr sz="1100"/>
          </a:p>
        </p:txBody>
      </p:sp>
      <p:sp>
        <p:nvSpPr>
          <p:cNvPr id="155" name="Google Shape;155;p28"/>
          <p:cNvSpPr txBox="1"/>
          <p:nvPr>
            <p:ph idx="1" type="body"/>
          </p:nvPr>
        </p:nvSpPr>
        <p:spPr>
          <a:xfrm>
            <a:off x="255825" y="1003850"/>
            <a:ext cx="8079000" cy="3902700"/>
          </a:xfrm>
          <a:prstGeom prst="rect">
            <a:avLst/>
          </a:prstGeom>
          <a:noFill/>
          <a:ln>
            <a:noFill/>
          </a:ln>
        </p:spPr>
        <p:txBody>
          <a:bodyPr anchorCtr="0" anchor="t" bIns="34275" lIns="34275" spcFirstLastPara="1" rIns="34275" wrap="square" tIns="34275">
            <a:noAutofit/>
          </a:bodyPr>
          <a:lstStyle/>
          <a:p>
            <a:pPr indent="-247650" lvl="0" marL="254000" rtl="0" algn="l">
              <a:lnSpc>
                <a:spcPct val="100000"/>
              </a:lnSpc>
              <a:spcBef>
                <a:spcPts val="0"/>
              </a:spcBef>
              <a:spcAft>
                <a:spcPts val="0"/>
              </a:spcAft>
              <a:buClr>
                <a:srgbClr val="404040"/>
              </a:buClr>
              <a:buSzPts val="1500"/>
              <a:buFont typeface="Noto Sans Symbols"/>
              <a:buChar char="❖"/>
            </a:pPr>
            <a:r>
              <a:rPr lang="en" sz="1100"/>
              <a:t> Deep learning is a subset of machine learning</a:t>
            </a:r>
            <a:endParaRPr sz="1100"/>
          </a:p>
          <a:p>
            <a:pPr indent="-247650" lvl="0" marL="254000" rtl="0" algn="l">
              <a:lnSpc>
                <a:spcPct val="100000"/>
              </a:lnSpc>
              <a:spcBef>
                <a:spcPts val="500"/>
              </a:spcBef>
              <a:spcAft>
                <a:spcPts val="0"/>
              </a:spcAft>
              <a:buClr>
                <a:srgbClr val="404040"/>
              </a:buClr>
              <a:buSzPts val="1500"/>
              <a:buFont typeface="Noto Sans Symbols"/>
              <a:buChar char="❖"/>
            </a:pPr>
            <a:r>
              <a:rPr lang="en" sz="1100"/>
              <a:t> machine learning is a subset of AI</a:t>
            </a:r>
            <a:endParaRPr sz="1100"/>
          </a:p>
          <a:p>
            <a:pPr indent="-247650" lvl="0" marL="254000" rtl="0" algn="l">
              <a:lnSpc>
                <a:spcPct val="100000"/>
              </a:lnSpc>
              <a:spcBef>
                <a:spcPts val="500"/>
              </a:spcBef>
              <a:spcAft>
                <a:spcPts val="0"/>
              </a:spcAft>
              <a:buClr>
                <a:srgbClr val="404040"/>
              </a:buClr>
              <a:buSzPts val="1500"/>
              <a:buFont typeface="Noto Sans Symbols"/>
              <a:buChar char="❖"/>
            </a:pPr>
            <a:r>
              <a:rPr lang="en" sz="1100"/>
              <a:t>AI  act as an umbrella term for any computer program that does something smart. </a:t>
            </a:r>
            <a:endParaRPr sz="1100"/>
          </a:p>
        </p:txBody>
      </p:sp>
      <p:pic>
        <p:nvPicPr>
          <p:cNvPr id="156" name="Google Shape;156;p28"/>
          <p:cNvPicPr preferRelativeResize="0"/>
          <p:nvPr/>
        </p:nvPicPr>
        <p:blipFill>
          <a:blip r:embed="rId3">
            <a:alphaModFix/>
          </a:blip>
          <a:stretch>
            <a:fillRect/>
          </a:stretch>
        </p:blipFill>
        <p:spPr>
          <a:xfrm>
            <a:off x="2288100" y="1857575"/>
            <a:ext cx="2955449" cy="3049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3"/>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Output</a:t>
            </a:r>
            <a:endParaRPr/>
          </a:p>
        </p:txBody>
      </p:sp>
      <p:sp>
        <p:nvSpPr>
          <p:cNvPr id="505" name="Google Shape;505;p73"/>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506" name="Google Shape;506;p73"/>
          <p:cNvPicPr preferRelativeResize="0"/>
          <p:nvPr/>
        </p:nvPicPr>
        <p:blipFill>
          <a:blip r:embed="rId3">
            <a:alphaModFix/>
          </a:blip>
          <a:stretch>
            <a:fillRect/>
          </a:stretch>
        </p:blipFill>
        <p:spPr>
          <a:xfrm>
            <a:off x="947300" y="1052075"/>
            <a:ext cx="6953725" cy="3431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4"/>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CNN Application</a:t>
            </a:r>
            <a:endParaRPr/>
          </a:p>
        </p:txBody>
      </p:sp>
      <p:sp>
        <p:nvSpPr>
          <p:cNvPr id="512" name="Google Shape;512;p74"/>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513" name="Google Shape;513;p74"/>
          <p:cNvPicPr preferRelativeResize="0"/>
          <p:nvPr/>
        </p:nvPicPr>
        <p:blipFill>
          <a:blip r:embed="rId3">
            <a:alphaModFix/>
          </a:blip>
          <a:stretch>
            <a:fillRect/>
          </a:stretch>
        </p:blipFill>
        <p:spPr>
          <a:xfrm>
            <a:off x="4694250" y="1003850"/>
            <a:ext cx="3640576" cy="2414875"/>
          </a:xfrm>
          <a:prstGeom prst="rect">
            <a:avLst/>
          </a:prstGeom>
          <a:noFill/>
          <a:ln>
            <a:noFill/>
          </a:ln>
        </p:spPr>
      </p:pic>
      <p:sp>
        <p:nvSpPr>
          <p:cNvPr id="514" name="Google Shape;514;p74"/>
          <p:cNvSpPr txBox="1"/>
          <p:nvPr/>
        </p:nvSpPr>
        <p:spPr>
          <a:xfrm>
            <a:off x="5686425" y="3450875"/>
            <a:ext cx="2648400" cy="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Object Detection</a:t>
            </a:r>
            <a:endParaRPr/>
          </a:p>
        </p:txBody>
      </p:sp>
      <p:pic>
        <p:nvPicPr>
          <p:cNvPr id="515" name="Google Shape;515;p74"/>
          <p:cNvPicPr preferRelativeResize="0"/>
          <p:nvPr/>
        </p:nvPicPr>
        <p:blipFill>
          <a:blip r:embed="rId4">
            <a:alphaModFix/>
          </a:blip>
          <a:stretch>
            <a:fillRect/>
          </a:stretch>
        </p:blipFill>
        <p:spPr>
          <a:xfrm>
            <a:off x="568175" y="1003850"/>
            <a:ext cx="3130774" cy="2257350"/>
          </a:xfrm>
          <a:prstGeom prst="rect">
            <a:avLst/>
          </a:prstGeom>
          <a:noFill/>
          <a:ln>
            <a:noFill/>
          </a:ln>
        </p:spPr>
      </p:pic>
      <p:sp>
        <p:nvSpPr>
          <p:cNvPr id="516" name="Google Shape;516;p74"/>
          <p:cNvSpPr txBox="1"/>
          <p:nvPr/>
        </p:nvSpPr>
        <p:spPr>
          <a:xfrm>
            <a:off x="627425" y="3509250"/>
            <a:ext cx="3071400" cy="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Image Recognization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5"/>
          <p:cNvSpPr txBox="1"/>
          <p:nvPr>
            <p:ph idx="1" type="body"/>
          </p:nvPr>
        </p:nvSpPr>
        <p:spPr>
          <a:xfrm>
            <a:off x="3471750" y="2357100"/>
            <a:ext cx="2386500" cy="429300"/>
          </a:xfrm>
          <a:prstGeom prst="rect">
            <a:avLst/>
          </a:prstGeom>
          <a:effectLst>
            <a:outerShdw blurRad="57150" rotWithShape="0" algn="bl" dir="5400000" dist="19050">
              <a:srgbClr val="000000">
                <a:alpha val="50000"/>
              </a:srgbClr>
            </a:outerShdw>
          </a:effectLst>
        </p:spPr>
        <p:txBody>
          <a:bodyPr anchorCtr="0" anchor="t" bIns="34275" lIns="34275" spcFirstLastPara="1" rIns="34275" wrap="square" tIns="34275">
            <a:noAutofit/>
          </a:bodyPr>
          <a:lstStyle/>
          <a:p>
            <a:pPr indent="0" lvl="0" marL="0" rtl="0" algn="l">
              <a:spcBef>
                <a:spcPts val="500"/>
              </a:spcBef>
              <a:spcAft>
                <a:spcPts val="0"/>
              </a:spcAft>
              <a:buNone/>
            </a:pPr>
            <a:r>
              <a:rPr lang="en"/>
              <a:t>BACKPROPAGATION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pic>
        <p:nvPicPr>
          <p:cNvPr id="526" name="Google Shape;526;p76"/>
          <p:cNvPicPr preferRelativeResize="0"/>
          <p:nvPr/>
        </p:nvPicPr>
        <p:blipFill>
          <a:blip r:embed="rId3">
            <a:alphaModFix/>
          </a:blip>
          <a:stretch>
            <a:fillRect/>
          </a:stretch>
        </p:blipFill>
        <p:spPr>
          <a:xfrm>
            <a:off x="1457850" y="805950"/>
            <a:ext cx="5815251" cy="3946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Google Shape;531;p77"/>
          <p:cNvPicPr preferRelativeResize="0"/>
          <p:nvPr/>
        </p:nvPicPr>
        <p:blipFill>
          <a:blip r:embed="rId3">
            <a:alphaModFix/>
          </a:blip>
          <a:stretch>
            <a:fillRect/>
          </a:stretch>
        </p:blipFill>
        <p:spPr>
          <a:xfrm>
            <a:off x="1464200" y="770999"/>
            <a:ext cx="5826950" cy="4009475"/>
          </a:xfrm>
          <a:prstGeom prst="rect">
            <a:avLst/>
          </a:prstGeom>
          <a:noFill/>
          <a:ln>
            <a:noFill/>
          </a:ln>
        </p:spPr>
      </p:pic>
      <p:sp>
        <p:nvSpPr>
          <p:cNvPr id="532" name="Google Shape;532;p77"/>
          <p:cNvSpPr txBox="1"/>
          <p:nvPr>
            <p:ph idx="1" type="body"/>
          </p:nvPr>
        </p:nvSpPr>
        <p:spPr>
          <a:xfrm>
            <a:off x="7575425" y="2203574"/>
            <a:ext cx="1314000" cy="1382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The input data </a:t>
            </a:r>
            <a:r>
              <a:rPr lang="en"/>
              <a:t>propagate</a:t>
            </a:r>
            <a:r>
              <a:rPr lang="en"/>
              <a:t> forward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78"/>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t/>
            </a:r>
            <a:endParaRPr/>
          </a:p>
        </p:txBody>
      </p:sp>
      <p:sp>
        <p:nvSpPr>
          <p:cNvPr id="538" name="Google Shape;538;p78"/>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=&gt;When network gives output, Calculate the Error/Loss. Ie, The difference between the value    predicted by model and actual value.</a:t>
            </a:r>
            <a:endParaRPr/>
          </a:p>
          <a:p>
            <a:pPr indent="0" lvl="0" marL="0" rtl="0" algn="l">
              <a:spcBef>
                <a:spcPts val="500"/>
              </a:spcBef>
              <a:spcAft>
                <a:spcPts val="0"/>
              </a:spcAft>
              <a:buNone/>
            </a:pPr>
            <a:r>
              <a:rPr lang="en"/>
              <a:t>=&gt;Then minimize the error using SGD.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79"/>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t/>
            </a:r>
            <a:endParaRPr/>
          </a:p>
        </p:txBody>
      </p:sp>
      <p:pic>
        <p:nvPicPr>
          <p:cNvPr id="544" name="Google Shape;544;p79"/>
          <p:cNvPicPr preferRelativeResize="0"/>
          <p:nvPr/>
        </p:nvPicPr>
        <p:blipFill>
          <a:blip r:embed="rId3">
            <a:alphaModFix/>
          </a:blip>
          <a:stretch>
            <a:fillRect/>
          </a:stretch>
        </p:blipFill>
        <p:spPr>
          <a:xfrm>
            <a:off x="979600" y="1452025"/>
            <a:ext cx="6432200" cy="2631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0"/>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t/>
            </a:r>
            <a:endParaRPr/>
          </a:p>
        </p:txBody>
      </p:sp>
      <p:pic>
        <p:nvPicPr>
          <p:cNvPr id="550" name="Google Shape;550;p80"/>
          <p:cNvPicPr preferRelativeResize="0"/>
          <p:nvPr/>
        </p:nvPicPr>
        <p:blipFill>
          <a:blip r:embed="rId3">
            <a:alphaModFix/>
          </a:blip>
          <a:stretch>
            <a:fillRect/>
          </a:stretch>
        </p:blipFill>
        <p:spPr>
          <a:xfrm>
            <a:off x="2212641" y="921375"/>
            <a:ext cx="4718724" cy="36926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1"/>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t/>
            </a:r>
            <a:endParaRPr/>
          </a:p>
        </p:txBody>
      </p:sp>
      <p:pic>
        <p:nvPicPr>
          <p:cNvPr id="556" name="Google Shape;556;p81"/>
          <p:cNvPicPr preferRelativeResize="0"/>
          <p:nvPr/>
        </p:nvPicPr>
        <p:blipFill>
          <a:blip r:embed="rId3">
            <a:alphaModFix/>
          </a:blip>
          <a:stretch>
            <a:fillRect/>
          </a:stretch>
        </p:blipFill>
        <p:spPr>
          <a:xfrm>
            <a:off x="1806696" y="1227613"/>
            <a:ext cx="5530600" cy="3080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2"/>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t/>
            </a:r>
            <a:endParaRPr/>
          </a:p>
        </p:txBody>
      </p:sp>
      <p:pic>
        <p:nvPicPr>
          <p:cNvPr id="562" name="Google Shape;562;p82"/>
          <p:cNvPicPr preferRelativeResize="0"/>
          <p:nvPr/>
        </p:nvPicPr>
        <p:blipFill>
          <a:blip r:embed="rId3">
            <a:alphaModFix/>
          </a:blip>
          <a:stretch>
            <a:fillRect/>
          </a:stretch>
        </p:blipFill>
        <p:spPr>
          <a:xfrm>
            <a:off x="924275" y="1339587"/>
            <a:ext cx="7578901" cy="2856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t/>
            </a:r>
            <a:endParaRPr/>
          </a:p>
        </p:txBody>
      </p:sp>
      <p:sp>
        <p:nvSpPr>
          <p:cNvPr id="162" name="Google Shape;162;p29"/>
          <p:cNvSpPr txBox="1"/>
          <p:nvPr>
            <p:ph idx="1" type="body"/>
          </p:nvPr>
        </p:nvSpPr>
        <p:spPr>
          <a:xfrm>
            <a:off x="34610" y="761900"/>
            <a:ext cx="8883600" cy="39600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163" name="Google Shape;163;p29"/>
          <p:cNvPicPr preferRelativeResize="0"/>
          <p:nvPr/>
        </p:nvPicPr>
        <p:blipFill>
          <a:blip r:embed="rId3">
            <a:alphaModFix/>
          </a:blip>
          <a:stretch>
            <a:fillRect/>
          </a:stretch>
        </p:blipFill>
        <p:spPr>
          <a:xfrm>
            <a:off x="34600" y="761897"/>
            <a:ext cx="4180499" cy="1967875"/>
          </a:xfrm>
          <a:prstGeom prst="rect">
            <a:avLst/>
          </a:prstGeom>
          <a:noFill/>
          <a:ln>
            <a:noFill/>
          </a:ln>
        </p:spPr>
      </p:pic>
      <p:pic>
        <p:nvPicPr>
          <p:cNvPr id="164" name="Google Shape;164;p29"/>
          <p:cNvPicPr preferRelativeResize="0"/>
          <p:nvPr/>
        </p:nvPicPr>
        <p:blipFill>
          <a:blip r:embed="rId4">
            <a:alphaModFix/>
          </a:blip>
          <a:stretch>
            <a:fillRect/>
          </a:stretch>
        </p:blipFill>
        <p:spPr>
          <a:xfrm>
            <a:off x="4572000" y="871075"/>
            <a:ext cx="4410699" cy="2092719"/>
          </a:xfrm>
          <a:prstGeom prst="rect">
            <a:avLst/>
          </a:prstGeom>
          <a:noFill/>
          <a:ln>
            <a:noFill/>
          </a:ln>
        </p:spPr>
      </p:pic>
      <p:pic>
        <p:nvPicPr>
          <p:cNvPr id="165" name="Google Shape;165;p29"/>
          <p:cNvPicPr preferRelativeResize="0"/>
          <p:nvPr/>
        </p:nvPicPr>
        <p:blipFill>
          <a:blip r:embed="rId5">
            <a:alphaModFix/>
          </a:blip>
          <a:stretch>
            <a:fillRect/>
          </a:stretch>
        </p:blipFill>
        <p:spPr>
          <a:xfrm>
            <a:off x="2051300" y="2811824"/>
            <a:ext cx="3818410" cy="18616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3"/>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t/>
            </a:r>
            <a:endParaRPr/>
          </a:p>
        </p:txBody>
      </p:sp>
      <p:sp>
        <p:nvSpPr>
          <p:cNvPr id="568" name="Google Shape;568;p83"/>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569" name="Google Shape;569;p83"/>
          <p:cNvPicPr preferRelativeResize="0"/>
          <p:nvPr/>
        </p:nvPicPr>
        <p:blipFill>
          <a:blip r:embed="rId3">
            <a:alphaModFix/>
          </a:blip>
          <a:stretch>
            <a:fillRect/>
          </a:stretch>
        </p:blipFill>
        <p:spPr>
          <a:xfrm>
            <a:off x="471475" y="1754800"/>
            <a:ext cx="8201025" cy="1162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84"/>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t/>
            </a:r>
            <a:endParaRPr/>
          </a:p>
        </p:txBody>
      </p:sp>
      <p:pic>
        <p:nvPicPr>
          <p:cNvPr id="575" name="Google Shape;575;p84"/>
          <p:cNvPicPr preferRelativeResize="0"/>
          <p:nvPr/>
        </p:nvPicPr>
        <p:blipFill>
          <a:blip r:embed="rId3">
            <a:alphaModFix/>
          </a:blip>
          <a:stretch>
            <a:fillRect/>
          </a:stretch>
        </p:blipFill>
        <p:spPr>
          <a:xfrm>
            <a:off x="1286675" y="1068973"/>
            <a:ext cx="6262795" cy="3527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5"/>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t/>
            </a:r>
            <a:endParaRPr/>
          </a:p>
        </p:txBody>
      </p:sp>
      <p:sp>
        <p:nvSpPr>
          <p:cNvPr id="581" name="Google Shape;581;p85"/>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t/>
            </a:r>
            <a:endParaRPr/>
          </a:p>
        </p:txBody>
      </p:sp>
      <p:pic>
        <p:nvPicPr>
          <p:cNvPr id="582" name="Google Shape;582;p85"/>
          <p:cNvPicPr preferRelativeResize="0"/>
          <p:nvPr/>
        </p:nvPicPr>
        <p:blipFill>
          <a:blip r:embed="rId3">
            <a:alphaModFix/>
          </a:blip>
          <a:stretch>
            <a:fillRect/>
          </a:stretch>
        </p:blipFill>
        <p:spPr>
          <a:xfrm>
            <a:off x="574188" y="2005288"/>
            <a:ext cx="7442275" cy="1524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pic>
        <p:nvPicPr>
          <p:cNvPr id="587" name="Google Shape;587;p86"/>
          <p:cNvPicPr preferRelativeResize="0"/>
          <p:nvPr/>
        </p:nvPicPr>
        <p:blipFill>
          <a:blip r:embed="rId3">
            <a:alphaModFix/>
          </a:blip>
          <a:stretch>
            <a:fillRect/>
          </a:stretch>
        </p:blipFill>
        <p:spPr>
          <a:xfrm>
            <a:off x="1144650" y="828800"/>
            <a:ext cx="6464100" cy="38274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pic>
        <p:nvPicPr>
          <p:cNvPr id="592" name="Google Shape;592;p87"/>
          <p:cNvPicPr preferRelativeResize="0"/>
          <p:nvPr/>
        </p:nvPicPr>
        <p:blipFill>
          <a:blip r:embed="rId3">
            <a:alphaModFix/>
          </a:blip>
          <a:stretch>
            <a:fillRect/>
          </a:stretch>
        </p:blipFill>
        <p:spPr>
          <a:xfrm>
            <a:off x="1000300" y="847650"/>
            <a:ext cx="6513874" cy="3784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pic>
        <p:nvPicPr>
          <p:cNvPr id="597" name="Google Shape;597;p88"/>
          <p:cNvPicPr preferRelativeResize="0"/>
          <p:nvPr/>
        </p:nvPicPr>
        <p:blipFill>
          <a:blip r:embed="rId3">
            <a:alphaModFix/>
          </a:blip>
          <a:stretch>
            <a:fillRect/>
          </a:stretch>
        </p:blipFill>
        <p:spPr>
          <a:xfrm>
            <a:off x="1391000" y="846500"/>
            <a:ext cx="6123599" cy="38277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pic>
        <p:nvPicPr>
          <p:cNvPr id="602" name="Google Shape;602;p89"/>
          <p:cNvPicPr preferRelativeResize="0"/>
          <p:nvPr/>
        </p:nvPicPr>
        <p:blipFill>
          <a:blip r:embed="rId3">
            <a:alphaModFix/>
          </a:blip>
          <a:stretch>
            <a:fillRect/>
          </a:stretch>
        </p:blipFill>
        <p:spPr>
          <a:xfrm>
            <a:off x="1145325" y="812052"/>
            <a:ext cx="6362375" cy="3975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pic>
        <p:nvPicPr>
          <p:cNvPr id="607" name="Google Shape;607;p90"/>
          <p:cNvPicPr preferRelativeResize="0"/>
          <p:nvPr/>
        </p:nvPicPr>
        <p:blipFill>
          <a:blip r:embed="rId3">
            <a:alphaModFix/>
          </a:blip>
          <a:stretch>
            <a:fillRect/>
          </a:stretch>
        </p:blipFill>
        <p:spPr>
          <a:xfrm>
            <a:off x="1074450" y="771403"/>
            <a:ext cx="6614148" cy="40111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pic>
        <p:nvPicPr>
          <p:cNvPr id="612" name="Google Shape;612;p91"/>
          <p:cNvPicPr preferRelativeResize="0"/>
          <p:nvPr/>
        </p:nvPicPr>
        <p:blipFill>
          <a:blip r:embed="rId3">
            <a:alphaModFix/>
          </a:blip>
          <a:stretch>
            <a:fillRect/>
          </a:stretch>
        </p:blipFill>
        <p:spPr>
          <a:xfrm>
            <a:off x="1085726" y="822000"/>
            <a:ext cx="6452177" cy="38883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92"/>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ctr">
              <a:spcBef>
                <a:spcPts val="1500"/>
              </a:spcBef>
              <a:spcAft>
                <a:spcPts val="1500"/>
              </a:spcAft>
              <a:buNone/>
            </a:pPr>
            <a:r>
              <a:rPr lang="en" sz="2400"/>
              <a:t>VANISHING  GRADIENT</a:t>
            </a:r>
            <a:endParaRPr sz="2400"/>
          </a:p>
        </p:txBody>
      </p:sp>
      <p:sp>
        <p:nvSpPr>
          <p:cNvPr id="618" name="Google Shape;618;p92"/>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Char char="▪"/>
            </a:pPr>
            <a:r>
              <a:rPr lang="en"/>
              <a:t>This is  a problem that involves the earlier weight in the network</a:t>
            </a:r>
            <a:endParaRPr/>
          </a:p>
          <a:p>
            <a:pPr indent="-323850" lvl="0" marL="457200" rtl="0" algn="l">
              <a:spcBef>
                <a:spcPts val="0"/>
              </a:spcBef>
              <a:spcAft>
                <a:spcPts val="0"/>
              </a:spcAft>
              <a:buSzPts val="1500"/>
              <a:buChar char="▪"/>
            </a:pPr>
            <a:r>
              <a:rPr lang="en"/>
              <a:t>Sometimes</a:t>
            </a:r>
            <a:r>
              <a:rPr lang="en"/>
              <a:t> the gradient w.r.to weight in the earlier layers of the network becomes vanishingly small</a:t>
            </a:r>
            <a:endParaRPr/>
          </a:p>
          <a:p>
            <a:pPr indent="-323850" lvl="0" marL="457200" rtl="0" algn="l">
              <a:spcBef>
                <a:spcPts val="0"/>
              </a:spcBef>
              <a:spcAft>
                <a:spcPts val="0"/>
              </a:spcAft>
              <a:buSzPts val="1500"/>
              <a:buChar char="▪"/>
            </a:pPr>
            <a:r>
              <a:rPr lang="en"/>
              <a:t>Weights are updated in some way that is proportional to the gradient.</a:t>
            </a:r>
            <a:endParaRPr/>
          </a:p>
          <a:p>
            <a:pPr indent="-323850" lvl="0" marL="457200" rtl="0" algn="l">
              <a:spcBef>
                <a:spcPts val="0"/>
              </a:spcBef>
              <a:spcAft>
                <a:spcPts val="0"/>
              </a:spcAft>
              <a:buSzPts val="1500"/>
              <a:buChar char="▪"/>
            </a:pPr>
            <a:r>
              <a:rPr lang="en"/>
              <a:t>Vanishing </a:t>
            </a:r>
            <a:r>
              <a:rPr lang="en"/>
              <a:t>gradient</a:t>
            </a:r>
            <a:r>
              <a:rPr lang="en"/>
              <a:t> prevent the the network to learn.</a:t>
            </a:r>
            <a:endParaRPr/>
          </a:p>
          <a:p>
            <a:pPr indent="-323850" lvl="0" marL="457200" rtl="0" algn="l">
              <a:spcBef>
                <a:spcPts val="0"/>
              </a:spcBef>
              <a:spcAft>
                <a:spcPts val="0"/>
              </a:spcAft>
              <a:buSzPts val="1500"/>
              <a:buChar char="▪"/>
            </a:pPr>
            <a:r>
              <a:rPr lang="en"/>
              <a:t>How it occurs?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30"/>
          <p:cNvPicPr preferRelativeResize="0"/>
          <p:nvPr>
            <p:ph idx="1" type="body"/>
          </p:nvPr>
        </p:nvPicPr>
        <p:blipFill rotWithShape="1">
          <a:blip r:embed="rId3">
            <a:alphaModFix/>
          </a:blip>
          <a:srcRect b="0" l="0" r="0" t="0"/>
          <a:stretch/>
        </p:blipFill>
        <p:spPr>
          <a:xfrm>
            <a:off x="93199" y="836881"/>
            <a:ext cx="1686174" cy="949297"/>
          </a:xfrm>
          <a:prstGeom prst="rect">
            <a:avLst/>
          </a:prstGeom>
          <a:noFill/>
          <a:ln>
            <a:noFill/>
          </a:ln>
        </p:spPr>
      </p:pic>
      <p:sp>
        <p:nvSpPr>
          <p:cNvPr id="171" name="Google Shape;171;p30"/>
          <p:cNvSpPr txBox="1"/>
          <p:nvPr>
            <p:ph type="title"/>
          </p:nvPr>
        </p:nvSpPr>
        <p:spPr>
          <a:xfrm>
            <a:off x="255815" y="88786"/>
            <a:ext cx="7020000" cy="542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1100"/>
              <a:t>Applications of AI</a:t>
            </a:r>
            <a:endParaRPr sz="1100"/>
          </a:p>
        </p:txBody>
      </p:sp>
      <p:pic>
        <p:nvPicPr>
          <p:cNvPr id="172" name="Google Shape;172;p30"/>
          <p:cNvPicPr preferRelativeResize="0"/>
          <p:nvPr/>
        </p:nvPicPr>
        <p:blipFill rotWithShape="1">
          <a:blip r:embed="rId4">
            <a:alphaModFix/>
          </a:blip>
          <a:srcRect b="0" l="0" r="0" t="0"/>
          <a:stretch/>
        </p:blipFill>
        <p:spPr>
          <a:xfrm>
            <a:off x="93199" y="2533136"/>
            <a:ext cx="1729422" cy="1291281"/>
          </a:xfrm>
          <a:prstGeom prst="rect">
            <a:avLst/>
          </a:prstGeom>
          <a:noFill/>
          <a:ln>
            <a:noFill/>
          </a:ln>
        </p:spPr>
      </p:pic>
      <p:pic>
        <p:nvPicPr>
          <p:cNvPr id="173" name="Google Shape;173;p30"/>
          <p:cNvPicPr preferRelativeResize="0"/>
          <p:nvPr/>
        </p:nvPicPr>
        <p:blipFill rotWithShape="1">
          <a:blip r:embed="rId5">
            <a:alphaModFix/>
          </a:blip>
          <a:srcRect b="0" l="0" r="0" t="0"/>
          <a:stretch/>
        </p:blipFill>
        <p:spPr>
          <a:xfrm>
            <a:off x="2298356" y="836882"/>
            <a:ext cx="1860464" cy="1080260"/>
          </a:xfrm>
          <a:prstGeom prst="rect">
            <a:avLst/>
          </a:prstGeom>
          <a:noFill/>
          <a:ln>
            <a:noFill/>
          </a:ln>
        </p:spPr>
      </p:pic>
      <p:pic>
        <p:nvPicPr>
          <p:cNvPr id="174" name="Google Shape;174;p30"/>
          <p:cNvPicPr preferRelativeResize="0"/>
          <p:nvPr/>
        </p:nvPicPr>
        <p:blipFill rotWithShape="1">
          <a:blip r:embed="rId6">
            <a:alphaModFix/>
          </a:blip>
          <a:srcRect b="0" l="0" r="0" t="0"/>
          <a:stretch/>
        </p:blipFill>
        <p:spPr>
          <a:xfrm>
            <a:off x="2383827" y="2533136"/>
            <a:ext cx="2114033" cy="1409826"/>
          </a:xfrm>
          <a:prstGeom prst="rect">
            <a:avLst/>
          </a:prstGeom>
          <a:noFill/>
          <a:ln>
            <a:noFill/>
          </a:ln>
        </p:spPr>
      </p:pic>
      <p:pic>
        <p:nvPicPr>
          <p:cNvPr id="175" name="Google Shape;175;p30"/>
          <p:cNvPicPr preferRelativeResize="0"/>
          <p:nvPr/>
        </p:nvPicPr>
        <p:blipFill rotWithShape="1">
          <a:blip r:embed="rId7">
            <a:alphaModFix/>
          </a:blip>
          <a:srcRect b="0" l="0" r="0" t="0"/>
          <a:stretch/>
        </p:blipFill>
        <p:spPr>
          <a:xfrm>
            <a:off x="4677804" y="896057"/>
            <a:ext cx="1978819" cy="1300163"/>
          </a:xfrm>
          <a:prstGeom prst="rect">
            <a:avLst/>
          </a:prstGeom>
          <a:noFill/>
          <a:ln>
            <a:noFill/>
          </a:ln>
        </p:spPr>
      </p:pic>
      <p:pic>
        <p:nvPicPr>
          <p:cNvPr id="176" name="Google Shape;176;p30"/>
          <p:cNvPicPr preferRelativeResize="0"/>
          <p:nvPr/>
        </p:nvPicPr>
        <p:blipFill rotWithShape="1">
          <a:blip r:embed="rId8">
            <a:alphaModFix/>
          </a:blip>
          <a:srcRect b="0" l="0" r="0" t="0"/>
          <a:stretch/>
        </p:blipFill>
        <p:spPr>
          <a:xfrm>
            <a:off x="4677804" y="2460905"/>
            <a:ext cx="2727900" cy="1563528"/>
          </a:xfrm>
          <a:prstGeom prst="rect">
            <a:avLst/>
          </a:prstGeom>
          <a:noFill/>
          <a:ln>
            <a:noFill/>
          </a:ln>
        </p:spPr>
      </p:pic>
      <p:pic>
        <p:nvPicPr>
          <p:cNvPr id="177" name="Google Shape;177;p30"/>
          <p:cNvPicPr preferRelativeResize="0"/>
          <p:nvPr/>
        </p:nvPicPr>
        <p:blipFill rotWithShape="1">
          <a:blip r:embed="rId9">
            <a:alphaModFix/>
          </a:blip>
          <a:srcRect b="0" l="0" r="0" t="0"/>
          <a:stretch/>
        </p:blipFill>
        <p:spPr>
          <a:xfrm>
            <a:off x="7369406" y="1113942"/>
            <a:ext cx="1143000" cy="864394"/>
          </a:xfrm>
          <a:prstGeom prst="rect">
            <a:avLst/>
          </a:prstGeom>
          <a:noFill/>
          <a:ln>
            <a:noFill/>
          </a:ln>
        </p:spPr>
      </p:pic>
      <p:pic>
        <p:nvPicPr>
          <p:cNvPr id="178" name="Google Shape;178;p30"/>
          <p:cNvPicPr preferRelativeResize="0"/>
          <p:nvPr/>
        </p:nvPicPr>
        <p:blipFill rotWithShape="1">
          <a:blip r:embed="rId10">
            <a:alphaModFix/>
          </a:blip>
          <a:srcRect b="0" l="0" r="0" t="0"/>
          <a:stretch/>
        </p:blipFill>
        <p:spPr>
          <a:xfrm>
            <a:off x="7415670" y="2795136"/>
            <a:ext cx="1524443" cy="782145"/>
          </a:xfrm>
          <a:prstGeom prst="rect">
            <a:avLst/>
          </a:prstGeom>
          <a:noFill/>
          <a:ln>
            <a:noFill/>
          </a:ln>
        </p:spPr>
      </p:pic>
      <p:pic>
        <p:nvPicPr>
          <p:cNvPr id="179" name="Google Shape;179;p30"/>
          <p:cNvPicPr preferRelativeResize="0"/>
          <p:nvPr/>
        </p:nvPicPr>
        <p:blipFill>
          <a:blip r:embed="rId11">
            <a:alphaModFix/>
          </a:blip>
          <a:stretch>
            <a:fillRect/>
          </a:stretch>
        </p:blipFill>
        <p:spPr>
          <a:xfrm>
            <a:off x="4465013" y="4135425"/>
            <a:ext cx="880032" cy="949300"/>
          </a:xfrm>
          <a:prstGeom prst="rect">
            <a:avLst/>
          </a:prstGeom>
          <a:noFill/>
          <a:ln>
            <a:noFill/>
          </a:ln>
        </p:spPr>
      </p:pic>
      <p:pic>
        <p:nvPicPr>
          <p:cNvPr id="180" name="Google Shape;180;p30"/>
          <p:cNvPicPr preferRelativeResize="0"/>
          <p:nvPr/>
        </p:nvPicPr>
        <p:blipFill>
          <a:blip r:embed="rId12">
            <a:alphaModFix/>
          </a:blip>
          <a:stretch>
            <a:fillRect/>
          </a:stretch>
        </p:blipFill>
        <p:spPr>
          <a:xfrm>
            <a:off x="2802425" y="4188987"/>
            <a:ext cx="1433182" cy="89573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93"/>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323850" lvl="0" marL="457200" rtl="0" algn="l">
              <a:spcBef>
                <a:spcPts val="500"/>
              </a:spcBef>
              <a:spcAft>
                <a:spcPts val="0"/>
              </a:spcAft>
              <a:buSzPts val="1500"/>
              <a:buChar char="▪"/>
            </a:pPr>
            <a:r>
              <a:rPr lang="en"/>
              <a:t>It is the  opposite of vanishing gradient.</a:t>
            </a:r>
            <a:endParaRPr/>
          </a:p>
          <a:p>
            <a:pPr indent="-323850" lvl="0" marL="457200" rtl="0" algn="l">
              <a:spcBef>
                <a:spcPts val="0"/>
              </a:spcBef>
              <a:spcAft>
                <a:spcPts val="0"/>
              </a:spcAft>
              <a:buSzPts val="1500"/>
              <a:buChar char="▪"/>
            </a:pPr>
            <a:r>
              <a:rPr lang="en"/>
              <a:t>Gradient term becomes larger. ie, &gt;1.</a:t>
            </a:r>
            <a:endParaRPr/>
          </a:p>
          <a:p>
            <a:pPr indent="-323850" lvl="0" marL="457200" rtl="0" algn="l">
              <a:spcBef>
                <a:spcPts val="0"/>
              </a:spcBef>
              <a:spcAft>
                <a:spcPts val="0"/>
              </a:spcAft>
              <a:buSzPts val="1500"/>
              <a:buChar char="▪"/>
            </a:pPr>
            <a:r>
              <a:rPr lang="en"/>
              <a:t>When updating using this gradient ,weight moves farther and farther from its original weight.</a:t>
            </a:r>
            <a:endParaRPr/>
          </a:p>
        </p:txBody>
      </p:sp>
      <p:sp>
        <p:nvSpPr>
          <p:cNvPr id="624" name="Google Shape;624;p93"/>
          <p:cNvSpPr txBox="1"/>
          <p:nvPr/>
        </p:nvSpPr>
        <p:spPr>
          <a:xfrm>
            <a:off x="1013550" y="75775"/>
            <a:ext cx="6384300" cy="681900"/>
          </a:xfrm>
          <a:prstGeom prst="rect">
            <a:avLst/>
          </a:prstGeom>
          <a:noFill/>
          <a:ln>
            <a:noFill/>
          </a:ln>
        </p:spPr>
        <p:txBody>
          <a:bodyPr anchorCtr="0" anchor="ctr" bIns="91425" lIns="91425" spcFirstLastPara="1" rIns="91425" wrap="square" tIns="91425">
            <a:noAutofit/>
          </a:bodyPr>
          <a:lstStyle/>
          <a:p>
            <a:pPr indent="0" lvl="0" marL="0" rtl="0" algn="ctr">
              <a:lnSpc>
                <a:spcPct val="140000"/>
              </a:lnSpc>
              <a:spcBef>
                <a:spcPts val="1500"/>
              </a:spcBef>
              <a:spcAft>
                <a:spcPts val="1500"/>
              </a:spcAft>
              <a:buNone/>
            </a:pPr>
            <a:r>
              <a:rPr b="1" lang="en" sz="2400">
                <a:solidFill>
                  <a:srgbClr val="666666"/>
                </a:solidFill>
              </a:rPr>
              <a:t>EXPLODING GRADIENT</a:t>
            </a:r>
            <a:r>
              <a:rPr b="1" lang="en" sz="2400">
                <a:solidFill>
                  <a:srgbClr val="666666"/>
                </a:solidFill>
              </a:rPr>
              <a:t>  GRADIENT</a:t>
            </a:r>
            <a:endParaRPr b="1" sz="2400">
              <a:solidFill>
                <a:srgbClr val="666666"/>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94"/>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CONCLUSION</a:t>
            </a:r>
            <a:endParaRPr/>
          </a:p>
        </p:txBody>
      </p:sp>
      <p:sp>
        <p:nvSpPr>
          <p:cNvPr id="630" name="Google Shape;630;p94"/>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sz="1600">
                <a:solidFill>
                  <a:schemeClr val="dk1"/>
                </a:solidFill>
                <a:highlight>
                  <a:srgbClr val="FFFFFF"/>
                </a:highlight>
                <a:latin typeface="Georgia"/>
                <a:ea typeface="Georgia"/>
                <a:cs typeface="Georgia"/>
                <a:sym typeface="Georgia"/>
              </a:rPr>
              <a:t>Deep Learning is on the roll and new exciting projects are revealed in various domains on a regular basis. We are going to describe the advancements in machine perception, reinforced learning and miscellaneous other apps over the course of the next couple of weeks, so stay tuned for the updates!!!!!!!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95"/>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REFERENCE</a:t>
            </a:r>
            <a:endParaRPr/>
          </a:p>
        </p:txBody>
      </p:sp>
      <p:sp>
        <p:nvSpPr>
          <p:cNvPr id="636" name="Google Shape;636;p95"/>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u="sng">
                <a:solidFill>
                  <a:schemeClr val="hlink"/>
                </a:solidFill>
                <a:hlinkClick r:id="rId3"/>
              </a:rPr>
              <a:t>https://www.analyticsvidhya.com/blog/2017/10/fundamentals-deep-learning-activation-functions-when-to-use-them/</a:t>
            </a:r>
            <a:endParaRPr/>
          </a:p>
          <a:p>
            <a:pPr indent="0" lvl="0" marL="0" rtl="0" algn="l">
              <a:spcBef>
                <a:spcPts val="500"/>
              </a:spcBef>
              <a:spcAft>
                <a:spcPts val="0"/>
              </a:spcAft>
              <a:buNone/>
            </a:pPr>
            <a:r>
              <a:rPr lang="en" u="sng">
                <a:solidFill>
                  <a:schemeClr val="hlink"/>
                </a:solidFill>
                <a:hlinkClick r:id="rId4"/>
              </a:rPr>
              <a:t>https://www.analyticsvidhya.com/blog/2017/04/comparison-between-deep-learning-machine-learning/</a:t>
            </a:r>
            <a:endParaRPr/>
          </a:p>
          <a:p>
            <a:pPr indent="0" lvl="0" marL="0" rtl="0" algn="l">
              <a:spcBef>
                <a:spcPts val="500"/>
              </a:spcBef>
              <a:spcAft>
                <a:spcPts val="0"/>
              </a:spcAft>
              <a:buNone/>
            </a:pPr>
            <a:r>
              <a:rPr lang="en" u="sng">
                <a:solidFill>
                  <a:schemeClr val="hlink"/>
                </a:solidFill>
                <a:hlinkClick r:id="rId5"/>
              </a:rPr>
              <a:t>https://becominghuman.ai/introduction-to-artificial-intelligence-5fba0148ec99</a:t>
            </a:r>
            <a:endParaRPr/>
          </a:p>
          <a:p>
            <a:pPr indent="0" lvl="0" marL="0" rtl="0" algn="l">
              <a:spcBef>
                <a:spcPts val="500"/>
              </a:spcBef>
              <a:spcAft>
                <a:spcPts val="0"/>
              </a:spcAft>
              <a:buNone/>
            </a:pPr>
            <a:r>
              <a:rPr lang="en" u="sng">
                <a:solidFill>
                  <a:schemeClr val="hlink"/>
                </a:solidFill>
                <a:hlinkClick r:id="rId6"/>
              </a:rPr>
              <a:t>https://www.analyticsindiamag.com/10-games-successfully-integrated-artificial-intelligence/</a:t>
            </a:r>
            <a:endParaRPr/>
          </a:p>
          <a:p>
            <a:pPr indent="0" lvl="0" marL="0" rtl="0" algn="l">
              <a:spcBef>
                <a:spcPts val="500"/>
              </a:spcBef>
              <a:spcAft>
                <a:spcPts val="0"/>
              </a:spcAft>
              <a:buNone/>
            </a:pPr>
            <a:r>
              <a:rPr lang="en" u="sng">
                <a:solidFill>
                  <a:schemeClr val="hlink"/>
                </a:solidFill>
                <a:hlinkClick r:id="rId7"/>
              </a:rPr>
              <a:t>https://www.expertsystem.com/examples-natural-language-processing-systems-artificial-intelligence/</a:t>
            </a:r>
            <a:endParaRPr/>
          </a:p>
          <a:p>
            <a:pPr indent="0" lvl="0" marL="0" rtl="0" algn="l">
              <a:spcBef>
                <a:spcPts val="500"/>
              </a:spcBef>
              <a:spcAft>
                <a:spcPts val="0"/>
              </a:spcAft>
              <a:buNone/>
            </a:pPr>
            <a:r>
              <a:rPr lang="en" u="sng">
                <a:solidFill>
                  <a:schemeClr val="hlink"/>
                </a:solidFill>
                <a:hlinkClick r:id="rId8"/>
              </a:rPr>
              <a:t>https://www.youtube.com/watch?v=FbxTVRfQFuI</a:t>
            </a:r>
            <a:endParaRPr/>
          </a:p>
          <a:p>
            <a:pPr indent="0" lvl="0" marL="0" rtl="0" algn="l">
              <a:spcBef>
                <a:spcPts val="500"/>
              </a:spcBef>
              <a:spcAft>
                <a:spcPts val="0"/>
              </a:spcAft>
              <a:buNone/>
            </a:pPr>
            <a:r>
              <a:rPr lang="en" u="sng">
                <a:solidFill>
                  <a:schemeClr val="hlink"/>
                </a:solidFill>
                <a:hlinkClick r:id="rId9"/>
              </a:rPr>
              <a:t>https://www.analyticsvidhya.com/blog/2017/10/fundamentals-deep-learning-activation-functions-when-to-use-them/</a:t>
            </a:r>
            <a:endParaRPr/>
          </a:p>
          <a:p>
            <a:pPr indent="0" lvl="0" marL="0" rtl="0" algn="l">
              <a:spcBef>
                <a:spcPts val="500"/>
              </a:spcBef>
              <a:spcAft>
                <a:spcPts val="0"/>
              </a:spcAft>
              <a:buNone/>
            </a:pPr>
            <a:r>
              <a:rPr lang="en" u="sng">
                <a:solidFill>
                  <a:schemeClr val="hlink"/>
                </a:solidFill>
                <a:hlinkClick r:id="rId10"/>
              </a:rPr>
              <a:t>http://deeplizard.com/learn/video/m0pIlLfpXWE</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96"/>
          <p:cNvSpPr txBox="1"/>
          <p:nvPr>
            <p:ph idx="1" type="body"/>
          </p:nvPr>
        </p:nvSpPr>
        <p:spPr>
          <a:xfrm>
            <a:off x="43544" y="3613074"/>
            <a:ext cx="4071257" cy="520897"/>
          </a:xfrm>
          <a:prstGeom prst="rect">
            <a:avLst/>
          </a:prstGeom>
          <a:noFill/>
          <a:ln>
            <a:noFill/>
          </a:ln>
        </p:spPr>
        <p:txBody>
          <a:bodyPr anchorCtr="0" anchor="ctr" bIns="34275" lIns="34275" spcFirstLastPara="1" rIns="342900" wrap="square" tIns="34275">
            <a:noAutofit/>
          </a:bodyPr>
          <a:lstStyle/>
          <a:p>
            <a:pPr indent="0" lvl="0" marL="0" rtl="0" algn="r">
              <a:lnSpc>
                <a:spcPct val="100000"/>
              </a:lnSpc>
              <a:spcBef>
                <a:spcPts val="0"/>
              </a:spcBef>
              <a:spcAft>
                <a:spcPts val="0"/>
              </a:spcAft>
              <a:buClr>
                <a:schemeClr val="lt1"/>
              </a:buClr>
              <a:buSzPts val="2100"/>
              <a:buNone/>
            </a:pPr>
            <a:r>
              <a:rPr lang="en" sz="1100"/>
              <a:t>Thank You</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t/>
            </a:r>
            <a:endParaRPr/>
          </a:p>
        </p:txBody>
      </p:sp>
      <p:sp>
        <p:nvSpPr>
          <p:cNvPr id="186" name="Google Shape;186;p31"/>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b="1" lang="en"/>
              <a:t>dd</a:t>
            </a:r>
            <a:endParaRPr b="1"/>
          </a:p>
        </p:txBody>
      </p:sp>
      <p:pic>
        <p:nvPicPr>
          <p:cNvPr id="187" name="Google Shape;187;p31"/>
          <p:cNvPicPr preferRelativeResize="0"/>
          <p:nvPr/>
        </p:nvPicPr>
        <p:blipFill>
          <a:blip r:embed="rId3">
            <a:alphaModFix/>
          </a:blip>
          <a:stretch>
            <a:fillRect/>
          </a:stretch>
        </p:blipFill>
        <p:spPr>
          <a:xfrm>
            <a:off x="255825" y="1003850"/>
            <a:ext cx="3939699" cy="3527701"/>
          </a:xfrm>
          <a:prstGeom prst="rect">
            <a:avLst/>
          </a:prstGeom>
          <a:noFill/>
          <a:ln>
            <a:noFill/>
          </a:ln>
        </p:spPr>
      </p:pic>
      <p:sp>
        <p:nvSpPr>
          <p:cNvPr id="188" name="Google Shape;188;p31"/>
          <p:cNvSpPr txBox="1"/>
          <p:nvPr/>
        </p:nvSpPr>
        <p:spPr>
          <a:xfrm>
            <a:off x="4336825" y="962100"/>
            <a:ext cx="4262700" cy="3604200"/>
          </a:xfrm>
          <a:prstGeom prst="rect">
            <a:avLst/>
          </a:prstGeom>
          <a:noFill/>
          <a:ln>
            <a:noFill/>
          </a:ln>
        </p:spPr>
        <p:txBody>
          <a:bodyPr anchorCtr="0" anchor="t" bIns="91425" lIns="91425" spcFirstLastPara="1" rIns="91425" wrap="square" tIns="91425">
            <a:noAutofit/>
          </a:bodyPr>
          <a:lstStyle/>
          <a:p>
            <a:pPr indent="-323850" lvl="0" marL="457200" rtl="0" algn="l">
              <a:lnSpc>
                <a:spcPct val="140000"/>
              </a:lnSpc>
              <a:spcBef>
                <a:spcPts val="1500"/>
              </a:spcBef>
              <a:spcAft>
                <a:spcPts val="0"/>
              </a:spcAft>
              <a:buClr>
                <a:srgbClr val="333333"/>
              </a:buClr>
              <a:buSzPts val="1500"/>
              <a:buChar char="●"/>
            </a:pPr>
            <a:r>
              <a:rPr lang="en" sz="1500">
                <a:solidFill>
                  <a:srgbClr val="333333"/>
                </a:solidFill>
              </a:rPr>
              <a:t>Data Dependencies</a:t>
            </a:r>
            <a:endParaRPr sz="1500">
              <a:solidFill>
                <a:srgbClr val="333333"/>
              </a:solidFill>
            </a:endParaRPr>
          </a:p>
          <a:p>
            <a:pPr indent="-323850" lvl="0" marL="457200" rtl="0" algn="l">
              <a:lnSpc>
                <a:spcPct val="140000"/>
              </a:lnSpc>
              <a:spcBef>
                <a:spcPts val="0"/>
              </a:spcBef>
              <a:spcAft>
                <a:spcPts val="0"/>
              </a:spcAft>
              <a:buClr>
                <a:srgbClr val="333333"/>
              </a:buClr>
              <a:buSzPts val="1500"/>
              <a:buChar char="●"/>
            </a:pPr>
            <a:r>
              <a:rPr lang="en" sz="1500">
                <a:solidFill>
                  <a:srgbClr val="333333"/>
                </a:solidFill>
              </a:rPr>
              <a:t>Hardware dependencies</a:t>
            </a:r>
            <a:r>
              <a:rPr b="1" lang="en" sz="1500">
                <a:solidFill>
                  <a:srgbClr val="333333"/>
                </a:solidFill>
              </a:rPr>
              <a:t> </a:t>
            </a:r>
            <a:endParaRPr b="1" sz="1500">
              <a:solidFill>
                <a:srgbClr val="333333"/>
              </a:solidFill>
            </a:endParaRPr>
          </a:p>
          <a:p>
            <a:pPr indent="-323850" lvl="0" marL="457200" rtl="0" algn="l">
              <a:lnSpc>
                <a:spcPct val="140000"/>
              </a:lnSpc>
              <a:spcBef>
                <a:spcPts val="0"/>
              </a:spcBef>
              <a:spcAft>
                <a:spcPts val="0"/>
              </a:spcAft>
              <a:buClr>
                <a:srgbClr val="333333"/>
              </a:buClr>
              <a:buSzPts val="1500"/>
              <a:buChar char="●"/>
            </a:pPr>
            <a:r>
              <a:rPr lang="en" sz="1500">
                <a:solidFill>
                  <a:srgbClr val="333333"/>
                </a:solidFill>
              </a:rPr>
              <a:t>Feature Engineering</a:t>
            </a:r>
            <a:endParaRPr sz="1500">
              <a:solidFill>
                <a:srgbClr val="333333"/>
              </a:solidFill>
            </a:endParaRPr>
          </a:p>
          <a:p>
            <a:pPr indent="-323850" lvl="0" marL="457200" rtl="0" algn="l">
              <a:lnSpc>
                <a:spcPct val="140000"/>
              </a:lnSpc>
              <a:spcBef>
                <a:spcPts val="0"/>
              </a:spcBef>
              <a:spcAft>
                <a:spcPts val="0"/>
              </a:spcAft>
              <a:buClr>
                <a:srgbClr val="333333"/>
              </a:buClr>
              <a:buSzPts val="1500"/>
              <a:buChar char="●"/>
            </a:pPr>
            <a:r>
              <a:rPr lang="en" sz="1500">
                <a:solidFill>
                  <a:srgbClr val="333333"/>
                </a:solidFill>
              </a:rPr>
              <a:t>Problem Solving Approach</a:t>
            </a:r>
            <a:endParaRPr sz="1500">
              <a:solidFill>
                <a:srgbClr val="333333"/>
              </a:solidFill>
            </a:endParaRPr>
          </a:p>
          <a:p>
            <a:pPr indent="-323850" lvl="0" marL="457200" rtl="0" algn="l">
              <a:lnSpc>
                <a:spcPct val="140000"/>
              </a:lnSpc>
              <a:spcBef>
                <a:spcPts val="0"/>
              </a:spcBef>
              <a:spcAft>
                <a:spcPts val="0"/>
              </a:spcAft>
              <a:buClr>
                <a:srgbClr val="333333"/>
              </a:buClr>
              <a:buSzPts val="1500"/>
              <a:buChar char="●"/>
            </a:pPr>
            <a:r>
              <a:rPr lang="en" sz="1500">
                <a:solidFill>
                  <a:srgbClr val="333333"/>
                </a:solidFill>
              </a:rPr>
              <a:t>Execution Time</a:t>
            </a:r>
            <a:endParaRPr sz="1500">
              <a:solidFill>
                <a:srgbClr val="333333"/>
              </a:solidFill>
            </a:endParaRPr>
          </a:p>
          <a:p>
            <a:pPr indent="-323850" lvl="0" marL="457200" rtl="0" algn="l">
              <a:lnSpc>
                <a:spcPct val="140000"/>
              </a:lnSpc>
              <a:spcBef>
                <a:spcPts val="0"/>
              </a:spcBef>
              <a:spcAft>
                <a:spcPts val="0"/>
              </a:spcAft>
              <a:buClr>
                <a:srgbClr val="333333"/>
              </a:buClr>
              <a:buSzPts val="1500"/>
              <a:buChar char="●"/>
            </a:pPr>
            <a:r>
              <a:rPr lang="en" sz="1500">
                <a:solidFill>
                  <a:srgbClr val="333333"/>
                </a:solidFill>
              </a:rPr>
              <a:t>Interpretability</a:t>
            </a:r>
            <a:endParaRPr b="1" sz="1500">
              <a:solidFill>
                <a:srgbClr val="333333"/>
              </a:solidFill>
            </a:endParaRPr>
          </a:p>
          <a:p>
            <a:pPr indent="0" lvl="0" marL="0" rtl="0" algn="l">
              <a:lnSpc>
                <a:spcPct val="140000"/>
              </a:lnSpc>
              <a:spcBef>
                <a:spcPts val="1500"/>
              </a:spcBef>
              <a:spcAft>
                <a:spcPts val="0"/>
              </a:spcAft>
              <a:buNone/>
            </a:pPr>
            <a:r>
              <a:t/>
            </a:r>
            <a:endParaRPr sz="1500">
              <a:solidFill>
                <a:srgbClr val="333333"/>
              </a:solidFill>
            </a:endParaRPr>
          </a:p>
          <a:p>
            <a:pPr indent="0" lvl="0" marL="0" rtl="0" algn="l">
              <a:lnSpc>
                <a:spcPct val="140000"/>
              </a:lnSpc>
              <a:spcBef>
                <a:spcPts val="1500"/>
              </a:spcBef>
              <a:spcAft>
                <a:spcPts val="0"/>
              </a:spcAft>
              <a:buNone/>
            </a:pPr>
            <a:r>
              <a:t/>
            </a:r>
            <a:endParaRPr sz="1500">
              <a:solidFill>
                <a:srgbClr val="333333"/>
              </a:solidFill>
            </a:endParaRPr>
          </a:p>
          <a:p>
            <a:pPr indent="0" lvl="0" marL="0" rtl="0" algn="l">
              <a:lnSpc>
                <a:spcPct val="140000"/>
              </a:lnSpc>
              <a:spcBef>
                <a:spcPts val="1500"/>
              </a:spcBef>
              <a:spcAft>
                <a:spcPts val="1500"/>
              </a:spcAft>
              <a:buClr>
                <a:schemeClr val="dk1"/>
              </a:buClr>
              <a:buSzPts val="1100"/>
              <a:buFont typeface="Arial"/>
              <a:buNone/>
            </a:pPr>
            <a:r>
              <a:t/>
            </a:r>
            <a:endParaRPr sz="1500">
              <a:solidFill>
                <a:srgbClr val="33333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255815" y="88786"/>
            <a:ext cx="7020000" cy="542700"/>
          </a:xfrm>
          <a:prstGeom prst="rect">
            <a:avLst/>
          </a:prstGeom>
        </p:spPr>
        <p:txBody>
          <a:bodyPr anchorCtr="0" anchor="ctr" bIns="34275" lIns="68575" spcFirstLastPara="1" rIns="68575" wrap="square" tIns="34275">
            <a:noAutofit/>
          </a:bodyPr>
          <a:lstStyle/>
          <a:p>
            <a:pPr indent="0" lvl="0" marL="0" rtl="0" algn="l">
              <a:spcBef>
                <a:spcPts val="1500"/>
              </a:spcBef>
              <a:spcAft>
                <a:spcPts val="1500"/>
              </a:spcAft>
              <a:buNone/>
            </a:pPr>
            <a:r>
              <a:rPr lang="en"/>
              <a:t>Deep Learning</a:t>
            </a:r>
            <a:endParaRPr/>
          </a:p>
        </p:txBody>
      </p:sp>
      <p:sp>
        <p:nvSpPr>
          <p:cNvPr id="194" name="Google Shape;194;p32"/>
          <p:cNvSpPr txBox="1"/>
          <p:nvPr>
            <p:ph idx="1" type="body"/>
          </p:nvPr>
        </p:nvSpPr>
        <p:spPr>
          <a:xfrm>
            <a:off x="255815" y="1003853"/>
            <a:ext cx="8079000" cy="3527700"/>
          </a:xfrm>
          <a:prstGeom prst="rect">
            <a:avLst/>
          </a:prstGeom>
        </p:spPr>
        <p:txBody>
          <a:bodyPr anchorCtr="0" anchor="t" bIns="34275" lIns="34275" spcFirstLastPara="1" rIns="34275" wrap="square" tIns="34275">
            <a:noAutofit/>
          </a:bodyPr>
          <a:lstStyle/>
          <a:p>
            <a:pPr indent="0" lvl="0" marL="0" rtl="0" algn="l">
              <a:spcBef>
                <a:spcPts val="500"/>
              </a:spcBef>
              <a:spcAft>
                <a:spcPts val="0"/>
              </a:spcAft>
              <a:buNone/>
            </a:pPr>
            <a:r>
              <a:rPr lang="en"/>
              <a:t>Deep Learning is a subfield of Machine Learning that deals with algorithms inspired by the structure and the function of the brain.</a:t>
            </a:r>
            <a:endParaRPr/>
          </a:p>
          <a:p>
            <a:pPr indent="-323850" lvl="0" marL="457200" rtl="0" algn="l">
              <a:spcBef>
                <a:spcPts val="500"/>
              </a:spcBef>
              <a:spcAft>
                <a:spcPts val="0"/>
              </a:spcAft>
              <a:buSzPts val="1500"/>
              <a:buChar char="➢"/>
            </a:pPr>
            <a:r>
              <a:rPr b="1" lang="en"/>
              <a:t>Why do we need Deep Learning?</a:t>
            </a:r>
            <a:endParaRPr b="1"/>
          </a:p>
          <a:p>
            <a:pPr indent="0" lvl="0" marL="914400" rtl="0" algn="l">
              <a:spcBef>
                <a:spcPts val="500"/>
              </a:spcBef>
              <a:spcAft>
                <a:spcPts val="0"/>
              </a:spcAft>
              <a:buNone/>
            </a:pPr>
            <a:r>
              <a:rPr lang="en"/>
              <a:t>Process huge amount of data</a:t>
            </a:r>
            <a:endParaRPr/>
          </a:p>
          <a:p>
            <a:pPr indent="0" lvl="0" marL="914400" rtl="0" algn="l">
              <a:spcBef>
                <a:spcPts val="500"/>
              </a:spcBef>
              <a:spcAft>
                <a:spcPts val="0"/>
              </a:spcAft>
              <a:buNone/>
            </a:pPr>
            <a:r>
              <a:rPr lang="en"/>
              <a:t>Perform complex algorithms</a:t>
            </a:r>
            <a:endParaRPr/>
          </a:p>
          <a:p>
            <a:pPr indent="0" lvl="0" marL="0" rtl="0" algn="l">
              <a:spcBef>
                <a:spcPts val="500"/>
              </a:spcBef>
              <a:spcAft>
                <a:spcPts val="0"/>
              </a:spcAft>
              <a:buNone/>
            </a:pPr>
            <a:r>
              <a:rPr lang="en"/>
              <a:t>                 To achieve the best performance with huge data</a:t>
            </a:r>
            <a:endParaRPr/>
          </a:p>
          <a:p>
            <a:pPr indent="0" lvl="0" marL="0" rtl="0" algn="l">
              <a:spcBef>
                <a:spcPts val="500"/>
              </a:spcBef>
              <a:spcAft>
                <a:spcPts val="0"/>
              </a:spcAft>
              <a:buNone/>
            </a:pPr>
            <a:r>
              <a:rPr lang="en"/>
              <a:t>		Feature Extraction</a:t>
            </a:r>
            <a:endParaRPr/>
          </a:p>
          <a:p>
            <a:pPr indent="0" lvl="0" marL="0" rtl="0" algn="l">
              <a:spcBef>
                <a:spcPts val="5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QuEST Corporate Template">
  <a:themeElements>
    <a:clrScheme name="QUEST JULY 2014">
      <a:dk1>
        <a:srgbClr val="000000"/>
      </a:dk1>
      <a:lt1>
        <a:srgbClr val="FFFFFF"/>
      </a:lt1>
      <a:dk2>
        <a:srgbClr val="0070C0"/>
      </a:dk2>
      <a:lt2>
        <a:srgbClr val="E5E5E5"/>
      </a:lt2>
      <a:accent1>
        <a:srgbClr val="C5DEED"/>
      </a:accent1>
      <a:accent2>
        <a:srgbClr val="2E73A7"/>
      </a:accent2>
      <a:accent3>
        <a:srgbClr val="90C26E"/>
      </a:accent3>
      <a:accent4>
        <a:srgbClr val="D5E24D"/>
      </a:accent4>
      <a:accent5>
        <a:srgbClr val="D48544"/>
      </a:accent5>
      <a:accent6>
        <a:srgbClr val="D1D1D1"/>
      </a:accent6>
      <a:hlink>
        <a:srgbClr val="9C9C9C"/>
      </a:hlink>
      <a:folHlink>
        <a:srgbClr val="4B4B4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